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56" r:id="rId2"/>
    <p:sldId id="317" r:id="rId3"/>
    <p:sldId id="274" r:id="rId4"/>
    <p:sldId id="275" r:id="rId5"/>
    <p:sldId id="314" r:id="rId6"/>
    <p:sldId id="290" r:id="rId7"/>
    <p:sldId id="291" r:id="rId8"/>
    <p:sldId id="292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294" r:id="rId22"/>
    <p:sldId id="295" r:id="rId23"/>
    <p:sldId id="298" r:id="rId24"/>
    <p:sldId id="299" r:id="rId25"/>
    <p:sldId id="315" r:id="rId26"/>
    <p:sldId id="316" r:id="rId27"/>
    <p:sldId id="300" r:id="rId28"/>
    <p:sldId id="301" r:id="rId29"/>
    <p:sldId id="277" r:id="rId30"/>
    <p:sldId id="268" r:id="rId3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434" autoAdjust="0"/>
  </p:normalViewPr>
  <p:slideViewPr>
    <p:cSldViewPr snapToGrid="0" showGuides="1">
      <p:cViewPr varScale="1">
        <p:scale>
          <a:sx n="93" d="100"/>
          <a:sy n="93" d="100"/>
        </p:scale>
        <p:origin x="666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54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DC241A-BF87-4F14-9F38-B8BA4F3491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99588A-0568-4576-A140-990A4FE006BB}">
      <dgm:prSet custT="1"/>
      <dgm:spPr/>
      <dgm:t>
        <a:bodyPr/>
        <a:lstStyle/>
        <a:p>
          <a:pPr rtl="0"/>
          <a:r>
            <a:rPr lang="en-US" sz="2800" dirty="0" smtClean="0"/>
            <a:t>Keep every version of your file</a:t>
          </a:r>
          <a:endParaRPr lang="en-US" sz="2800" dirty="0"/>
        </a:p>
      </dgm:t>
    </dgm:pt>
    <dgm:pt modelId="{051C7886-F72E-4C83-A567-06B9E175F2E8}" type="parTrans" cxnId="{7DF8D19C-8BBD-4E34-97E3-4071F516629B}">
      <dgm:prSet/>
      <dgm:spPr/>
      <dgm:t>
        <a:bodyPr/>
        <a:lstStyle/>
        <a:p>
          <a:endParaRPr lang="en-US"/>
        </a:p>
      </dgm:t>
    </dgm:pt>
    <dgm:pt modelId="{47263696-F804-42DB-85B0-56240828FCE5}" type="sibTrans" cxnId="{7DF8D19C-8BBD-4E34-97E3-4071F516629B}">
      <dgm:prSet/>
      <dgm:spPr/>
      <dgm:t>
        <a:bodyPr/>
        <a:lstStyle/>
        <a:p>
          <a:endParaRPr lang="en-US"/>
        </a:p>
      </dgm:t>
    </dgm:pt>
    <dgm:pt modelId="{F808D421-02FB-408D-988B-A00EB8738766}">
      <dgm:prSet custT="1"/>
      <dgm:spPr/>
      <dgm:t>
        <a:bodyPr/>
        <a:lstStyle/>
        <a:p>
          <a:pPr rtl="0"/>
          <a:r>
            <a: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It allows you to revert files back to a previous state</a:t>
          </a:r>
          <a:endParaRPr lang="en-US" sz="1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A5097B4-7943-4E81-AC79-6039E737DEED}" type="parTrans" cxnId="{B5EAB7B7-CF13-44D0-B79D-05081560CE38}">
      <dgm:prSet/>
      <dgm:spPr/>
      <dgm:t>
        <a:bodyPr/>
        <a:lstStyle/>
        <a:p>
          <a:endParaRPr lang="en-US"/>
        </a:p>
      </dgm:t>
    </dgm:pt>
    <dgm:pt modelId="{E6BB1765-CBB8-4748-BB70-5044E4062128}" type="sibTrans" cxnId="{B5EAB7B7-CF13-44D0-B79D-05081560CE38}">
      <dgm:prSet/>
      <dgm:spPr/>
      <dgm:t>
        <a:bodyPr/>
        <a:lstStyle/>
        <a:p>
          <a:endParaRPr lang="en-US"/>
        </a:p>
      </dgm:t>
    </dgm:pt>
    <dgm:pt modelId="{3C93C304-478C-4C3A-8AC7-C6035B651675}">
      <dgm:prSet custT="1"/>
      <dgm:spPr/>
      <dgm:t>
        <a:bodyPr/>
        <a:lstStyle/>
        <a:p>
          <a:pPr rtl="0"/>
          <a:r>
            <a: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Revert the entire project back to a previous state</a:t>
          </a:r>
          <a:endParaRPr lang="en-US" sz="1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188F6C8-DB97-41DD-96FB-D7C27A454A3F}" type="parTrans" cxnId="{6BFF244D-D364-4BCE-B7DD-1F7042904318}">
      <dgm:prSet/>
      <dgm:spPr/>
      <dgm:t>
        <a:bodyPr/>
        <a:lstStyle/>
        <a:p>
          <a:endParaRPr lang="en-US"/>
        </a:p>
      </dgm:t>
    </dgm:pt>
    <dgm:pt modelId="{62F19675-91E6-4EAD-8DAA-F98D59D56B8A}" type="sibTrans" cxnId="{6BFF244D-D364-4BCE-B7DD-1F7042904318}">
      <dgm:prSet/>
      <dgm:spPr/>
      <dgm:t>
        <a:bodyPr/>
        <a:lstStyle/>
        <a:p>
          <a:endParaRPr lang="en-US"/>
        </a:p>
      </dgm:t>
    </dgm:pt>
    <dgm:pt modelId="{1178E0E7-E961-4C58-8057-5782CBB96F36}">
      <dgm:prSet custT="1"/>
      <dgm:spPr/>
      <dgm:t>
        <a:bodyPr/>
        <a:lstStyle/>
        <a:p>
          <a:pPr rtl="0"/>
          <a:r>
            <a: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Compare changes over time</a:t>
          </a:r>
          <a:endParaRPr lang="en-US" sz="1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F699521-A45F-4B7D-B3A5-A31DEAB8BD12}" type="parTrans" cxnId="{4684C567-5D59-4F0E-A9AE-A5A985D5D636}">
      <dgm:prSet/>
      <dgm:spPr/>
      <dgm:t>
        <a:bodyPr/>
        <a:lstStyle/>
        <a:p>
          <a:endParaRPr lang="en-US"/>
        </a:p>
      </dgm:t>
    </dgm:pt>
    <dgm:pt modelId="{AF2570F7-689D-444F-8DD3-2ECA7DED9503}" type="sibTrans" cxnId="{4684C567-5D59-4F0E-A9AE-A5A985D5D636}">
      <dgm:prSet/>
      <dgm:spPr/>
      <dgm:t>
        <a:bodyPr/>
        <a:lstStyle/>
        <a:p>
          <a:endParaRPr lang="en-US"/>
        </a:p>
      </dgm:t>
    </dgm:pt>
    <dgm:pt modelId="{CD2B8588-5C46-4978-9824-95CAF8193F20}">
      <dgm:prSet custT="1"/>
      <dgm:spPr/>
      <dgm:t>
        <a:bodyPr/>
        <a:lstStyle/>
        <a:p>
          <a:pPr rtl="0"/>
          <a:r>
            <a: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See who last modified something that might be causing a problem</a:t>
          </a:r>
          <a:endParaRPr lang="en-US" sz="1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9487139-872E-4B9B-8E88-C0BA7EBC2AD3}" type="parTrans" cxnId="{72C9977E-1774-436B-B4A8-C4521D8825BE}">
      <dgm:prSet/>
      <dgm:spPr/>
      <dgm:t>
        <a:bodyPr/>
        <a:lstStyle/>
        <a:p>
          <a:endParaRPr lang="en-US"/>
        </a:p>
      </dgm:t>
    </dgm:pt>
    <dgm:pt modelId="{4E38CDE9-E326-4745-9FD5-1CD7D784B2F6}" type="sibTrans" cxnId="{72C9977E-1774-436B-B4A8-C4521D8825BE}">
      <dgm:prSet/>
      <dgm:spPr/>
      <dgm:t>
        <a:bodyPr/>
        <a:lstStyle/>
        <a:p>
          <a:endParaRPr lang="en-US"/>
        </a:p>
      </dgm:t>
    </dgm:pt>
    <dgm:pt modelId="{54D45EAC-507E-497A-A0F1-DE442BBDE493}">
      <dgm:prSet custT="1"/>
      <dgm:spPr/>
      <dgm:t>
        <a:bodyPr/>
        <a:lstStyle/>
        <a:p>
          <a:pPr rtl="0"/>
          <a:r>
            <a: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Who introduced an issue and when. </a:t>
          </a:r>
          <a:endParaRPr lang="en-US" sz="1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27DA39E-9CD5-4C0E-AE23-5A7B5DAF3D2B}" type="parTrans" cxnId="{074D645B-6AAC-42EF-A6A3-F2464C535B36}">
      <dgm:prSet/>
      <dgm:spPr/>
      <dgm:t>
        <a:bodyPr/>
        <a:lstStyle/>
        <a:p>
          <a:endParaRPr lang="en-US"/>
        </a:p>
      </dgm:t>
    </dgm:pt>
    <dgm:pt modelId="{C4373FFC-A710-47A4-95A6-28226F77E0AA}" type="sibTrans" cxnId="{074D645B-6AAC-42EF-A6A3-F2464C535B36}">
      <dgm:prSet/>
      <dgm:spPr/>
      <dgm:t>
        <a:bodyPr/>
        <a:lstStyle/>
        <a:p>
          <a:endParaRPr lang="en-US"/>
        </a:p>
      </dgm:t>
    </dgm:pt>
    <dgm:pt modelId="{76C35078-440B-49AF-8B63-7E42804FF169}">
      <dgm:prSet custT="1"/>
      <dgm:spPr/>
      <dgm:t>
        <a:bodyPr/>
        <a:lstStyle/>
        <a:p>
          <a:pPr rtl="0"/>
          <a:r>
            <a: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If you lose files, you can easily recover.</a:t>
          </a:r>
          <a:endParaRPr lang="en-US" sz="1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62F4482-0E4F-478E-8714-9F2166100B39}" type="parTrans" cxnId="{224B7A5D-98A7-41D2-B31A-311179B8889E}">
      <dgm:prSet/>
      <dgm:spPr/>
      <dgm:t>
        <a:bodyPr/>
        <a:lstStyle/>
        <a:p>
          <a:endParaRPr lang="en-US"/>
        </a:p>
      </dgm:t>
    </dgm:pt>
    <dgm:pt modelId="{7E863800-9DB1-4BDB-B14A-5BBE68396545}" type="sibTrans" cxnId="{224B7A5D-98A7-41D2-B31A-311179B8889E}">
      <dgm:prSet/>
      <dgm:spPr/>
      <dgm:t>
        <a:bodyPr/>
        <a:lstStyle/>
        <a:p>
          <a:endParaRPr lang="en-US"/>
        </a:p>
      </dgm:t>
    </dgm:pt>
    <dgm:pt modelId="{01559D6B-87E7-4844-8E4B-2D8879280F61}" type="pres">
      <dgm:prSet presAssocID="{8FDC241A-BF87-4F14-9F38-B8BA4F34915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0DFEE4-B2C6-45B3-B506-4A6E297B72D3}" type="pres">
      <dgm:prSet presAssocID="{6C99588A-0568-4576-A140-990A4FE006BB}" presName="parentText" presStyleLbl="node1" presStyleIdx="0" presStyleCnt="1" custScaleY="39668" custLinFactNeighborY="-618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EEAC79-1E1F-4D14-B147-C74A41D85AEB}" type="pres">
      <dgm:prSet presAssocID="{6C99588A-0568-4576-A140-990A4FE006BB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2D7AFE-A9EF-4AA4-8961-7B9109E172A9}" type="presOf" srcId="{3C93C304-478C-4C3A-8AC7-C6035B651675}" destId="{D0EEAC79-1E1F-4D14-B147-C74A41D85AEB}" srcOrd="0" destOrd="1" presId="urn:microsoft.com/office/officeart/2005/8/layout/vList2"/>
    <dgm:cxn modelId="{0D9A1416-A3FE-4211-B526-5F7D533EBBFA}" type="presOf" srcId="{CD2B8588-5C46-4978-9824-95CAF8193F20}" destId="{D0EEAC79-1E1F-4D14-B147-C74A41D85AEB}" srcOrd="0" destOrd="3" presId="urn:microsoft.com/office/officeart/2005/8/layout/vList2"/>
    <dgm:cxn modelId="{6BFF244D-D364-4BCE-B7DD-1F7042904318}" srcId="{6C99588A-0568-4576-A140-990A4FE006BB}" destId="{3C93C304-478C-4C3A-8AC7-C6035B651675}" srcOrd="1" destOrd="0" parTransId="{8188F6C8-DB97-41DD-96FB-D7C27A454A3F}" sibTransId="{62F19675-91E6-4EAD-8DAA-F98D59D56B8A}"/>
    <dgm:cxn modelId="{074D645B-6AAC-42EF-A6A3-F2464C535B36}" srcId="{6C99588A-0568-4576-A140-990A4FE006BB}" destId="{54D45EAC-507E-497A-A0F1-DE442BBDE493}" srcOrd="4" destOrd="0" parTransId="{927DA39E-9CD5-4C0E-AE23-5A7B5DAF3D2B}" sibTransId="{C4373FFC-A710-47A4-95A6-28226F77E0AA}"/>
    <dgm:cxn modelId="{72C9977E-1774-436B-B4A8-C4521D8825BE}" srcId="{6C99588A-0568-4576-A140-990A4FE006BB}" destId="{CD2B8588-5C46-4978-9824-95CAF8193F20}" srcOrd="3" destOrd="0" parTransId="{69487139-872E-4B9B-8E88-C0BA7EBC2AD3}" sibTransId="{4E38CDE9-E326-4745-9FD5-1CD7D784B2F6}"/>
    <dgm:cxn modelId="{74B6D67B-CDC7-452B-89A7-E8967B923AC4}" type="presOf" srcId="{76C35078-440B-49AF-8B63-7E42804FF169}" destId="{D0EEAC79-1E1F-4D14-B147-C74A41D85AEB}" srcOrd="0" destOrd="5" presId="urn:microsoft.com/office/officeart/2005/8/layout/vList2"/>
    <dgm:cxn modelId="{C4967C79-8A60-4829-BDE4-528BC47B3B51}" type="presOf" srcId="{F808D421-02FB-408D-988B-A00EB8738766}" destId="{D0EEAC79-1E1F-4D14-B147-C74A41D85AEB}" srcOrd="0" destOrd="0" presId="urn:microsoft.com/office/officeart/2005/8/layout/vList2"/>
    <dgm:cxn modelId="{224B7A5D-98A7-41D2-B31A-311179B8889E}" srcId="{6C99588A-0568-4576-A140-990A4FE006BB}" destId="{76C35078-440B-49AF-8B63-7E42804FF169}" srcOrd="5" destOrd="0" parTransId="{262F4482-0E4F-478E-8714-9F2166100B39}" sibTransId="{7E863800-9DB1-4BDB-B14A-5BBE68396545}"/>
    <dgm:cxn modelId="{B5EAB7B7-CF13-44D0-B79D-05081560CE38}" srcId="{6C99588A-0568-4576-A140-990A4FE006BB}" destId="{F808D421-02FB-408D-988B-A00EB8738766}" srcOrd="0" destOrd="0" parTransId="{EA5097B4-7943-4E81-AC79-6039E737DEED}" sibTransId="{E6BB1765-CBB8-4748-BB70-5044E4062128}"/>
    <dgm:cxn modelId="{7DF8D19C-8BBD-4E34-97E3-4071F516629B}" srcId="{8FDC241A-BF87-4F14-9F38-B8BA4F34915D}" destId="{6C99588A-0568-4576-A140-990A4FE006BB}" srcOrd="0" destOrd="0" parTransId="{051C7886-F72E-4C83-A567-06B9E175F2E8}" sibTransId="{47263696-F804-42DB-85B0-56240828FCE5}"/>
    <dgm:cxn modelId="{6CA6CDF2-EED7-4A89-9745-3A376540AF2C}" type="presOf" srcId="{1178E0E7-E961-4C58-8057-5782CBB96F36}" destId="{D0EEAC79-1E1F-4D14-B147-C74A41D85AEB}" srcOrd="0" destOrd="2" presId="urn:microsoft.com/office/officeart/2005/8/layout/vList2"/>
    <dgm:cxn modelId="{1EB483F2-C7DA-4211-B2D7-D713664268CE}" type="presOf" srcId="{6C99588A-0568-4576-A140-990A4FE006BB}" destId="{1B0DFEE4-B2C6-45B3-B506-4A6E297B72D3}" srcOrd="0" destOrd="0" presId="urn:microsoft.com/office/officeart/2005/8/layout/vList2"/>
    <dgm:cxn modelId="{4684C567-5D59-4F0E-A9AE-A5A985D5D636}" srcId="{6C99588A-0568-4576-A140-990A4FE006BB}" destId="{1178E0E7-E961-4C58-8057-5782CBB96F36}" srcOrd="2" destOrd="0" parTransId="{2F699521-A45F-4B7D-B3A5-A31DEAB8BD12}" sibTransId="{AF2570F7-689D-444F-8DD3-2ECA7DED9503}"/>
    <dgm:cxn modelId="{76E2EF18-0801-4FCA-8933-6CDA98AD3EA7}" type="presOf" srcId="{8FDC241A-BF87-4F14-9F38-B8BA4F34915D}" destId="{01559D6B-87E7-4844-8E4B-2D8879280F61}" srcOrd="0" destOrd="0" presId="urn:microsoft.com/office/officeart/2005/8/layout/vList2"/>
    <dgm:cxn modelId="{528191B3-A8CD-4FC7-B359-C09058A71C08}" type="presOf" srcId="{54D45EAC-507E-497A-A0F1-DE442BBDE493}" destId="{D0EEAC79-1E1F-4D14-B147-C74A41D85AEB}" srcOrd="0" destOrd="4" presId="urn:microsoft.com/office/officeart/2005/8/layout/vList2"/>
    <dgm:cxn modelId="{66ADE9AB-94E8-4B89-B0EA-1EBBE3670E7E}" type="presParOf" srcId="{01559D6B-87E7-4844-8E4B-2D8879280F61}" destId="{1B0DFEE4-B2C6-45B3-B506-4A6E297B72D3}" srcOrd="0" destOrd="0" presId="urn:microsoft.com/office/officeart/2005/8/layout/vList2"/>
    <dgm:cxn modelId="{94654E7C-D2CE-4170-967A-6AA5006EF706}" type="presParOf" srcId="{01559D6B-87E7-4844-8E4B-2D8879280F61}" destId="{D0EEAC79-1E1F-4D14-B147-C74A41D85AE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A1D68A-F31E-4C6A-9543-732ACD14E1E1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96C191-78C7-40E8-BF8F-CE0F0A965E7B}">
      <dgm:prSet custT="1"/>
      <dgm:spPr/>
      <dgm:t>
        <a:bodyPr/>
        <a:lstStyle/>
        <a:p>
          <a:pPr rtl="0"/>
          <a:r>
            <a:rPr lang="en-US" sz="15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Git</a:t>
          </a:r>
          <a:r>
            <a:rPr lang="en-US" sz="15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is a Distributed revision control system</a:t>
          </a:r>
          <a:endParaRPr lang="en-US" sz="15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4EC27BF-0CAC-4FBB-BD2B-BDFDC455C1EE}" type="parTrans" cxnId="{D73869DE-8835-40D1-8296-559E99232A32}">
      <dgm:prSet/>
      <dgm:spPr/>
      <dgm:t>
        <a:bodyPr/>
        <a:lstStyle/>
        <a:p>
          <a:endParaRPr lang="en-US"/>
        </a:p>
      </dgm:t>
    </dgm:pt>
    <dgm:pt modelId="{3B4A0C0D-4C6D-4C93-BC27-F97CB55D1884}" type="sibTrans" cxnId="{D73869DE-8835-40D1-8296-559E99232A32}">
      <dgm:prSet/>
      <dgm:spPr/>
      <dgm:t>
        <a:bodyPr/>
        <a:lstStyle/>
        <a:p>
          <a:endParaRPr lang="en-US"/>
        </a:p>
      </dgm:t>
    </dgm:pt>
    <dgm:pt modelId="{2900089C-F12E-47F2-8A21-BCE509D4E254}">
      <dgm:prSet custT="1"/>
      <dgm:spPr/>
      <dgm:t>
        <a:bodyPr/>
        <a:lstStyle/>
        <a:p>
          <a:pPr rtl="0"/>
          <a:r>
            <a:rPr lang="en-US" sz="15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Speed, Data integrity and support for distributed, non-linear workflows. </a:t>
          </a:r>
          <a:endParaRPr lang="en-US" sz="15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C6895C4-E680-4E41-8DA7-03A17C325C9E}" type="parTrans" cxnId="{86488389-C62C-47A5-A8E9-8BB7E34EF003}">
      <dgm:prSet/>
      <dgm:spPr/>
      <dgm:t>
        <a:bodyPr/>
        <a:lstStyle/>
        <a:p>
          <a:endParaRPr lang="en-US"/>
        </a:p>
      </dgm:t>
    </dgm:pt>
    <dgm:pt modelId="{7A77DA1C-EE6A-4EBC-97DA-24B57A54CEAE}" type="sibTrans" cxnId="{86488389-C62C-47A5-A8E9-8BB7E34EF003}">
      <dgm:prSet/>
      <dgm:spPr/>
      <dgm:t>
        <a:bodyPr/>
        <a:lstStyle/>
        <a:p>
          <a:endParaRPr lang="en-US"/>
        </a:p>
      </dgm:t>
    </dgm:pt>
    <dgm:pt modelId="{F8E13D4D-B732-4199-9DD0-26D75690E407}" type="pres">
      <dgm:prSet presAssocID="{9DA1D68A-F31E-4C6A-9543-732ACD14E1E1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16F188-9C7A-4B15-A8F3-2C68C9ECFB42}" type="pres">
      <dgm:prSet presAssocID="{4F96C191-78C7-40E8-BF8F-CE0F0A965E7B}" presName="circle1" presStyleLbl="node1" presStyleIdx="0" presStyleCnt="2"/>
      <dgm:spPr/>
    </dgm:pt>
    <dgm:pt modelId="{66020A9A-CC25-463F-BB04-55CE87F2A222}" type="pres">
      <dgm:prSet presAssocID="{4F96C191-78C7-40E8-BF8F-CE0F0A965E7B}" presName="space" presStyleCnt="0"/>
      <dgm:spPr/>
    </dgm:pt>
    <dgm:pt modelId="{DA584B86-1ED0-4BC3-8F80-B57AB4CD9F49}" type="pres">
      <dgm:prSet presAssocID="{4F96C191-78C7-40E8-BF8F-CE0F0A965E7B}" presName="rect1" presStyleLbl="alignAcc1" presStyleIdx="0" presStyleCnt="2" custLinFactNeighborX="-156"/>
      <dgm:spPr/>
      <dgm:t>
        <a:bodyPr/>
        <a:lstStyle/>
        <a:p>
          <a:endParaRPr lang="en-US"/>
        </a:p>
      </dgm:t>
    </dgm:pt>
    <dgm:pt modelId="{D26C164F-3B16-47F2-854E-41049EFA7734}" type="pres">
      <dgm:prSet presAssocID="{2900089C-F12E-47F2-8A21-BCE509D4E254}" presName="vertSpace2" presStyleLbl="node1" presStyleIdx="0" presStyleCnt="2"/>
      <dgm:spPr/>
    </dgm:pt>
    <dgm:pt modelId="{64237768-CEA0-4887-85A1-8F074EC21C3A}" type="pres">
      <dgm:prSet presAssocID="{2900089C-F12E-47F2-8A21-BCE509D4E254}" presName="circle2" presStyleLbl="node1" presStyleIdx="1" presStyleCnt="2"/>
      <dgm:spPr/>
    </dgm:pt>
    <dgm:pt modelId="{3017F338-C0BA-4590-8184-6CAE38F2B96E}" type="pres">
      <dgm:prSet presAssocID="{2900089C-F12E-47F2-8A21-BCE509D4E254}" presName="rect2" presStyleLbl="alignAcc1" presStyleIdx="1" presStyleCnt="2"/>
      <dgm:spPr/>
      <dgm:t>
        <a:bodyPr/>
        <a:lstStyle/>
        <a:p>
          <a:endParaRPr lang="en-US"/>
        </a:p>
      </dgm:t>
    </dgm:pt>
    <dgm:pt modelId="{9C598012-01C9-4ED6-87E7-E36A4F47751D}" type="pres">
      <dgm:prSet presAssocID="{4F96C191-78C7-40E8-BF8F-CE0F0A965E7B}" presName="rect1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8AB47E-51AD-43E2-9894-F9C70C27C9A8}" type="pres">
      <dgm:prSet presAssocID="{2900089C-F12E-47F2-8A21-BCE509D4E254}" presName="rect2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1C80DC-6636-45AF-BA13-FF7C302B1207}" type="presOf" srcId="{4F96C191-78C7-40E8-BF8F-CE0F0A965E7B}" destId="{9C598012-01C9-4ED6-87E7-E36A4F47751D}" srcOrd="1" destOrd="0" presId="urn:microsoft.com/office/officeart/2005/8/layout/target3"/>
    <dgm:cxn modelId="{D73869DE-8835-40D1-8296-559E99232A32}" srcId="{9DA1D68A-F31E-4C6A-9543-732ACD14E1E1}" destId="{4F96C191-78C7-40E8-BF8F-CE0F0A965E7B}" srcOrd="0" destOrd="0" parTransId="{54EC27BF-0CAC-4FBB-BD2B-BDFDC455C1EE}" sibTransId="{3B4A0C0D-4C6D-4C93-BC27-F97CB55D1884}"/>
    <dgm:cxn modelId="{F518F42D-602A-4B92-98C3-35FA5DB19BD2}" type="presOf" srcId="{9DA1D68A-F31E-4C6A-9543-732ACD14E1E1}" destId="{F8E13D4D-B732-4199-9DD0-26D75690E407}" srcOrd="0" destOrd="0" presId="urn:microsoft.com/office/officeart/2005/8/layout/target3"/>
    <dgm:cxn modelId="{962FF90D-7FB0-4628-ACCF-2195478FC08F}" type="presOf" srcId="{2900089C-F12E-47F2-8A21-BCE509D4E254}" destId="{908AB47E-51AD-43E2-9894-F9C70C27C9A8}" srcOrd="1" destOrd="0" presId="urn:microsoft.com/office/officeart/2005/8/layout/target3"/>
    <dgm:cxn modelId="{E75B6C81-29BB-4223-AC79-BC75681FDED9}" type="presOf" srcId="{2900089C-F12E-47F2-8A21-BCE509D4E254}" destId="{3017F338-C0BA-4590-8184-6CAE38F2B96E}" srcOrd="0" destOrd="0" presId="urn:microsoft.com/office/officeart/2005/8/layout/target3"/>
    <dgm:cxn modelId="{86488389-C62C-47A5-A8E9-8BB7E34EF003}" srcId="{9DA1D68A-F31E-4C6A-9543-732ACD14E1E1}" destId="{2900089C-F12E-47F2-8A21-BCE509D4E254}" srcOrd="1" destOrd="0" parTransId="{EC6895C4-E680-4E41-8DA7-03A17C325C9E}" sibTransId="{7A77DA1C-EE6A-4EBC-97DA-24B57A54CEAE}"/>
    <dgm:cxn modelId="{A533C9C6-EC14-4B80-B0D7-0B574D4BC17E}" type="presOf" srcId="{4F96C191-78C7-40E8-BF8F-CE0F0A965E7B}" destId="{DA584B86-1ED0-4BC3-8F80-B57AB4CD9F49}" srcOrd="0" destOrd="0" presId="urn:microsoft.com/office/officeart/2005/8/layout/target3"/>
    <dgm:cxn modelId="{2A1E8FCA-970C-4508-AB47-0490FF3AAD84}" type="presParOf" srcId="{F8E13D4D-B732-4199-9DD0-26D75690E407}" destId="{4E16F188-9C7A-4B15-A8F3-2C68C9ECFB42}" srcOrd="0" destOrd="0" presId="urn:microsoft.com/office/officeart/2005/8/layout/target3"/>
    <dgm:cxn modelId="{F7BBD630-80A8-48F2-9920-4A8797DEBA39}" type="presParOf" srcId="{F8E13D4D-B732-4199-9DD0-26D75690E407}" destId="{66020A9A-CC25-463F-BB04-55CE87F2A222}" srcOrd="1" destOrd="0" presId="urn:microsoft.com/office/officeart/2005/8/layout/target3"/>
    <dgm:cxn modelId="{046B508D-0562-410D-81BE-33CEB605F9A7}" type="presParOf" srcId="{F8E13D4D-B732-4199-9DD0-26D75690E407}" destId="{DA584B86-1ED0-4BC3-8F80-B57AB4CD9F49}" srcOrd="2" destOrd="0" presId="urn:microsoft.com/office/officeart/2005/8/layout/target3"/>
    <dgm:cxn modelId="{BAF08B0B-0536-426D-BE8E-6AE757B729B7}" type="presParOf" srcId="{F8E13D4D-B732-4199-9DD0-26D75690E407}" destId="{D26C164F-3B16-47F2-854E-41049EFA7734}" srcOrd="3" destOrd="0" presId="urn:microsoft.com/office/officeart/2005/8/layout/target3"/>
    <dgm:cxn modelId="{C89AF001-E048-49AC-93A0-581BFE63676A}" type="presParOf" srcId="{F8E13D4D-B732-4199-9DD0-26D75690E407}" destId="{64237768-CEA0-4887-85A1-8F074EC21C3A}" srcOrd="4" destOrd="0" presId="urn:microsoft.com/office/officeart/2005/8/layout/target3"/>
    <dgm:cxn modelId="{94DC6F52-8C09-4A47-9E74-DCDC780D15E7}" type="presParOf" srcId="{F8E13D4D-B732-4199-9DD0-26D75690E407}" destId="{3017F338-C0BA-4590-8184-6CAE38F2B96E}" srcOrd="5" destOrd="0" presId="urn:microsoft.com/office/officeart/2005/8/layout/target3"/>
    <dgm:cxn modelId="{A4AE3B42-BB49-43C5-89BD-34BC42C325F0}" type="presParOf" srcId="{F8E13D4D-B732-4199-9DD0-26D75690E407}" destId="{9C598012-01C9-4ED6-87E7-E36A4F47751D}" srcOrd="6" destOrd="0" presId="urn:microsoft.com/office/officeart/2005/8/layout/target3"/>
    <dgm:cxn modelId="{3FBD3389-1E25-435D-A8E4-A5ADB2CC5BB2}" type="presParOf" srcId="{F8E13D4D-B732-4199-9DD0-26D75690E407}" destId="{908AB47E-51AD-43E2-9894-F9C70C27C9A8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8A0970-C553-4345-9084-789C33BC9AD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7CE2AC-1441-4505-A138-C1DE96684101}">
      <dgm:prSet custT="1"/>
      <dgm:spPr/>
      <dgm:t>
        <a:bodyPr/>
        <a:lstStyle/>
        <a:p>
          <a:pPr rtl="0"/>
          <a:r>
            <a: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Free Distributed version control systems </a:t>
          </a:r>
          <a:endParaRPr lang="en-US" sz="1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1FA75FF-0307-4661-8C7B-A0A2D5CAF5B2}" type="parTrans" cxnId="{D14AE8E6-7D53-4519-B51D-1B9CEF9D0583}">
      <dgm:prSet/>
      <dgm:spPr/>
      <dgm:t>
        <a:bodyPr/>
        <a:lstStyle/>
        <a:p>
          <a:endParaRPr lang="en-US"/>
        </a:p>
      </dgm:t>
    </dgm:pt>
    <dgm:pt modelId="{BED11457-00A8-4657-AEF2-66C85DF71BBC}" type="sibTrans" cxnId="{D14AE8E6-7D53-4519-B51D-1B9CEF9D0583}">
      <dgm:prSet/>
      <dgm:spPr/>
      <dgm:t>
        <a:bodyPr/>
        <a:lstStyle/>
        <a:p>
          <a:endParaRPr lang="en-US"/>
        </a:p>
      </dgm:t>
    </dgm:pt>
    <dgm:pt modelId="{ADB550C9-C404-4FFA-AA9A-067684CA9005}">
      <dgm:prSet custT="1"/>
      <dgm:spPr/>
      <dgm:t>
        <a:bodyPr/>
        <a:lstStyle/>
        <a:p>
          <a:pPr rtl="0"/>
          <a:r>
            <a: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Every </a:t>
          </a:r>
          <a:r>
            <a:rPr lang="en-US" sz="14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Git</a:t>
          </a:r>
          <a:r>
            <a: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 working directory is a full-fledged repository with complete history</a:t>
          </a:r>
          <a:endParaRPr lang="en-US" sz="1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55D9431-EBFA-4446-A1AD-F6BF92951AB2}" type="parTrans" cxnId="{68D6DDC2-FF23-450A-9A65-F71EDB650CCD}">
      <dgm:prSet/>
      <dgm:spPr/>
      <dgm:t>
        <a:bodyPr/>
        <a:lstStyle/>
        <a:p>
          <a:endParaRPr lang="en-US"/>
        </a:p>
      </dgm:t>
    </dgm:pt>
    <dgm:pt modelId="{9D3783E9-49F9-4597-B9F7-BB70FFCDE7A7}" type="sibTrans" cxnId="{68D6DDC2-FF23-450A-9A65-F71EDB650CCD}">
      <dgm:prSet/>
      <dgm:spPr/>
      <dgm:t>
        <a:bodyPr/>
        <a:lstStyle/>
        <a:p>
          <a:endParaRPr lang="en-US"/>
        </a:p>
      </dgm:t>
    </dgm:pt>
    <dgm:pt modelId="{74908353-DE4D-4D28-AD7F-35C30867F51D}">
      <dgm:prSet custT="1"/>
      <dgm:spPr/>
      <dgm:t>
        <a:bodyPr/>
        <a:lstStyle/>
        <a:p>
          <a:pPr rtl="0"/>
          <a:r>
            <a: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Full version-tracking capabilities</a:t>
          </a:r>
          <a:endParaRPr lang="en-US" sz="1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9820EFF-66E5-4E62-9E30-8AAF89570821}" type="parTrans" cxnId="{397E3D4B-BAA1-4E35-A692-6C3FD7010AFA}">
      <dgm:prSet/>
      <dgm:spPr/>
      <dgm:t>
        <a:bodyPr/>
        <a:lstStyle/>
        <a:p>
          <a:endParaRPr lang="en-US"/>
        </a:p>
      </dgm:t>
    </dgm:pt>
    <dgm:pt modelId="{057AA255-71F6-4B21-8A46-CEA9700E30F2}" type="sibTrans" cxnId="{397E3D4B-BAA1-4E35-A692-6C3FD7010AFA}">
      <dgm:prSet/>
      <dgm:spPr/>
      <dgm:t>
        <a:bodyPr/>
        <a:lstStyle/>
        <a:p>
          <a:endParaRPr lang="en-US"/>
        </a:p>
      </dgm:t>
    </dgm:pt>
    <dgm:pt modelId="{455745CB-1B69-4512-A78B-E5314E2383C9}">
      <dgm:prSet custT="1"/>
      <dgm:spPr/>
      <dgm:t>
        <a:bodyPr/>
        <a:lstStyle/>
        <a:p>
          <a:pPr rtl="0"/>
          <a:r>
            <a: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Independent of network access or a central server</a:t>
          </a:r>
          <a:endParaRPr lang="en-US" sz="1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DBB0D01-33A0-44FE-837B-D4231397481F}" type="parTrans" cxnId="{26B41562-BEA4-4456-9CE3-C1D7BE4A1D36}">
      <dgm:prSet/>
      <dgm:spPr/>
      <dgm:t>
        <a:bodyPr/>
        <a:lstStyle/>
        <a:p>
          <a:endParaRPr lang="en-US"/>
        </a:p>
      </dgm:t>
    </dgm:pt>
    <dgm:pt modelId="{C3D1CB6F-3EDF-41C4-A707-F58DCDFEFC12}" type="sibTrans" cxnId="{26B41562-BEA4-4456-9CE3-C1D7BE4A1D36}">
      <dgm:prSet/>
      <dgm:spPr/>
      <dgm:t>
        <a:bodyPr/>
        <a:lstStyle/>
        <a:p>
          <a:endParaRPr lang="en-US"/>
        </a:p>
      </dgm:t>
    </dgm:pt>
    <dgm:pt modelId="{5C61525B-94BE-482E-93AD-CE398D9CD17E}">
      <dgm:prSet custT="1"/>
      <dgm:spPr/>
      <dgm:t>
        <a:bodyPr/>
        <a:lstStyle/>
        <a:p>
          <a:pPr rtl="0"/>
          <a:r>
            <a: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Fast performance and Scalable</a:t>
          </a:r>
          <a:endParaRPr lang="en-US" sz="1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14C9039-98C9-426C-BE2F-A97D2D02FC70}" type="parTrans" cxnId="{2094A397-F92D-483D-91DE-06A7992FB228}">
      <dgm:prSet/>
      <dgm:spPr/>
      <dgm:t>
        <a:bodyPr/>
        <a:lstStyle/>
        <a:p>
          <a:endParaRPr lang="en-US"/>
        </a:p>
      </dgm:t>
    </dgm:pt>
    <dgm:pt modelId="{CDE4538D-A673-49C6-90CE-1E814C7A0D37}" type="sibTrans" cxnId="{2094A397-F92D-483D-91DE-06A7992FB228}">
      <dgm:prSet/>
      <dgm:spPr/>
      <dgm:t>
        <a:bodyPr/>
        <a:lstStyle/>
        <a:p>
          <a:endParaRPr lang="en-US"/>
        </a:p>
      </dgm:t>
    </dgm:pt>
    <dgm:pt modelId="{A007FB79-3180-4D09-8AA4-3FC8913EA658}">
      <dgm:prSet custT="1"/>
      <dgm:spPr/>
      <dgm:t>
        <a:bodyPr/>
        <a:lstStyle/>
        <a:p>
          <a:pPr rtl="0"/>
          <a:r>
            <a: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Rich command set that provides both high-level operations and full access to internals</a:t>
          </a:r>
          <a:endParaRPr lang="en-US" sz="1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6FC336E-11CE-42EB-B9BA-6770ECDE8EAF}" type="parTrans" cxnId="{556B4DF2-D26D-4678-8507-D1A071CAE035}">
      <dgm:prSet/>
      <dgm:spPr/>
      <dgm:t>
        <a:bodyPr/>
        <a:lstStyle/>
        <a:p>
          <a:endParaRPr lang="en-US"/>
        </a:p>
      </dgm:t>
    </dgm:pt>
    <dgm:pt modelId="{6EF7493F-85A9-419C-BBDD-BAB2F513AC87}" type="sibTrans" cxnId="{556B4DF2-D26D-4678-8507-D1A071CAE035}">
      <dgm:prSet/>
      <dgm:spPr/>
      <dgm:t>
        <a:bodyPr/>
        <a:lstStyle/>
        <a:p>
          <a:endParaRPr lang="en-US"/>
        </a:p>
      </dgm:t>
    </dgm:pt>
    <dgm:pt modelId="{4750CA26-10EE-4243-BE4D-6B846DAF5EE9}" type="pres">
      <dgm:prSet presAssocID="{348A0970-C553-4345-9084-789C33BC9AD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3B1E7B-AEA1-411B-B65B-745373877D38}" type="pres">
      <dgm:prSet presAssocID="{BC7CE2AC-1441-4505-A138-C1DE96684101}" presName="linNode" presStyleCnt="0"/>
      <dgm:spPr/>
    </dgm:pt>
    <dgm:pt modelId="{4F97006D-5346-464D-9FA4-945E16449D48}" type="pres">
      <dgm:prSet presAssocID="{BC7CE2AC-1441-4505-A138-C1DE96684101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F704E6-3F98-4E42-9218-031A3B79AF02}" type="pres">
      <dgm:prSet presAssocID="{BED11457-00A8-4657-AEF2-66C85DF71BBC}" presName="sp" presStyleCnt="0"/>
      <dgm:spPr/>
    </dgm:pt>
    <dgm:pt modelId="{1D6AF3C2-CCCF-43D2-8F12-7F797CD8D9B3}" type="pres">
      <dgm:prSet presAssocID="{ADB550C9-C404-4FFA-AA9A-067684CA9005}" presName="linNode" presStyleCnt="0"/>
      <dgm:spPr/>
    </dgm:pt>
    <dgm:pt modelId="{2075BA04-6BAD-44B9-A1D4-9FC0924F224E}" type="pres">
      <dgm:prSet presAssocID="{ADB550C9-C404-4FFA-AA9A-067684CA9005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9D4ED0-6E34-4D20-A2FE-C1DB8BE26A7C}" type="pres">
      <dgm:prSet presAssocID="{9D3783E9-49F9-4597-B9F7-BB70FFCDE7A7}" presName="sp" presStyleCnt="0"/>
      <dgm:spPr/>
    </dgm:pt>
    <dgm:pt modelId="{DDEE3383-58E0-437E-A4B2-9BF2221BA28B}" type="pres">
      <dgm:prSet presAssocID="{74908353-DE4D-4D28-AD7F-35C30867F51D}" presName="linNode" presStyleCnt="0"/>
      <dgm:spPr/>
    </dgm:pt>
    <dgm:pt modelId="{9A5D0A0A-BF73-42D6-9224-3EDA0526B7CB}" type="pres">
      <dgm:prSet presAssocID="{74908353-DE4D-4D28-AD7F-35C30867F51D}" presName="parentText" presStyleLbl="node1" presStyleIdx="2" presStyleCnt="6" custLinFactNeighborX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0C6573-FD9E-421D-BC15-8D7D782DF455}" type="pres">
      <dgm:prSet presAssocID="{057AA255-71F6-4B21-8A46-CEA9700E30F2}" presName="sp" presStyleCnt="0"/>
      <dgm:spPr/>
    </dgm:pt>
    <dgm:pt modelId="{6F90B01E-DCCB-47A0-9A0E-87CE74129A7C}" type="pres">
      <dgm:prSet presAssocID="{455745CB-1B69-4512-A78B-E5314E2383C9}" presName="linNode" presStyleCnt="0"/>
      <dgm:spPr/>
    </dgm:pt>
    <dgm:pt modelId="{A66F346F-9DD8-4D25-9117-CB68216D7171}" type="pres">
      <dgm:prSet presAssocID="{455745CB-1B69-4512-A78B-E5314E2383C9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ADC609-34B5-4091-AF4B-2A4D287A1666}" type="pres">
      <dgm:prSet presAssocID="{C3D1CB6F-3EDF-41C4-A707-F58DCDFEFC12}" presName="sp" presStyleCnt="0"/>
      <dgm:spPr/>
    </dgm:pt>
    <dgm:pt modelId="{FF83A29B-71C3-4637-A7DA-3217C1B9B151}" type="pres">
      <dgm:prSet presAssocID="{5C61525B-94BE-482E-93AD-CE398D9CD17E}" presName="linNode" presStyleCnt="0"/>
      <dgm:spPr/>
    </dgm:pt>
    <dgm:pt modelId="{F893D65E-B92A-4F52-8D6F-5E391F26FE70}" type="pres">
      <dgm:prSet presAssocID="{5C61525B-94BE-482E-93AD-CE398D9CD17E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B627E-629C-4F85-AA58-5E2C4E98D427}" type="pres">
      <dgm:prSet presAssocID="{CDE4538D-A673-49C6-90CE-1E814C7A0D37}" presName="sp" presStyleCnt="0"/>
      <dgm:spPr/>
    </dgm:pt>
    <dgm:pt modelId="{DF786E90-81BD-4F8E-BD2D-CAC27C977C3D}" type="pres">
      <dgm:prSet presAssocID="{A007FB79-3180-4D09-8AA4-3FC8913EA658}" presName="linNode" presStyleCnt="0"/>
      <dgm:spPr/>
    </dgm:pt>
    <dgm:pt modelId="{6029174E-1B38-4C6D-A03C-A5FC41767449}" type="pres">
      <dgm:prSet presAssocID="{A007FB79-3180-4D09-8AA4-3FC8913EA658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7E3D4B-BAA1-4E35-A692-6C3FD7010AFA}" srcId="{348A0970-C553-4345-9084-789C33BC9AD8}" destId="{74908353-DE4D-4D28-AD7F-35C30867F51D}" srcOrd="2" destOrd="0" parTransId="{E9820EFF-66E5-4E62-9E30-8AAF89570821}" sibTransId="{057AA255-71F6-4B21-8A46-CEA9700E30F2}"/>
    <dgm:cxn modelId="{B7F14702-87B3-4FD4-9E8F-0834805F18AF}" type="presOf" srcId="{5C61525B-94BE-482E-93AD-CE398D9CD17E}" destId="{F893D65E-B92A-4F52-8D6F-5E391F26FE70}" srcOrd="0" destOrd="0" presId="urn:microsoft.com/office/officeart/2005/8/layout/vList5"/>
    <dgm:cxn modelId="{556B4DF2-D26D-4678-8507-D1A071CAE035}" srcId="{348A0970-C553-4345-9084-789C33BC9AD8}" destId="{A007FB79-3180-4D09-8AA4-3FC8913EA658}" srcOrd="5" destOrd="0" parTransId="{26FC336E-11CE-42EB-B9BA-6770ECDE8EAF}" sibTransId="{6EF7493F-85A9-419C-BBDD-BAB2F513AC87}"/>
    <dgm:cxn modelId="{A06D56D0-4AE9-449F-B5C8-0369BA733A2B}" type="presOf" srcId="{BC7CE2AC-1441-4505-A138-C1DE96684101}" destId="{4F97006D-5346-464D-9FA4-945E16449D48}" srcOrd="0" destOrd="0" presId="urn:microsoft.com/office/officeart/2005/8/layout/vList5"/>
    <dgm:cxn modelId="{1107A89A-B201-4B6B-BEBF-551A3C97F584}" type="presOf" srcId="{74908353-DE4D-4D28-AD7F-35C30867F51D}" destId="{9A5D0A0A-BF73-42D6-9224-3EDA0526B7CB}" srcOrd="0" destOrd="0" presId="urn:microsoft.com/office/officeart/2005/8/layout/vList5"/>
    <dgm:cxn modelId="{5166E3C4-9C57-4296-8AA3-70548F76480A}" type="presOf" srcId="{455745CB-1B69-4512-A78B-E5314E2383C9}" destId="{A66F346F-9DD8-4D25-9117-CB68216D7171}" srcOrd="0" destOrd="0" presId="urn:microsoft.com/office/officeart/2005/8/layout/vList5"/>
    <dgm:cxn modelId="{D14AE8E6-7D53-4519-B51D-1B9CEF9D0583}" srcId="{348A0970-C553-4345-9084-789C33BC9AD8}" destId="{BC7CE2AC-1441-4505-A138-C1DE96684101}" srcOrd="0" destOrd="0" parTransId="{31FA75FF-0307-4661-8C7B-A0A2D5CAF5B2}" sibTransId="{BED11457-00A8-4657-AEF2-66C85DF71BBC}"/>
    <dgm:cxn modelId="{E7DB9383-38C0-4864-ABFB-DED10BA42612}" type="presOf" srcId="{ADB550C9-C404-4FFA-AA9A-067684CA9005}" destId="{2075BA04-6BAD-44B9-A1D4-9FC0924F224E}" srcOrd="0" destOrd="0" presId="urn:microsoft.com/office/officeart/2005/8/layout/vList5"/>
    <dgm:cxn modelId="{9B77F92B-0C0A-4FBA-B2AB-51B7072B349E}" type="presOf" srcId="{348A0970-C553-4345-9084-789C33BC9AD8}" destId="{4750CA26-10EE-4243-BE4D-6B846DAF5EE9}" srcOrd="0" destOrd="0" presId="urn:microsoft.com/office/officeart/2005/8/layout/vList5"/>
    <dgm:cxn modelId="{2094A397-F92D-483D-91DE-06A7992FB228}" srcId="{348A0970-C553-4345-9084-789C33BC9AD8}" destId="{5C61525B-94BE-482E-93AD-CE398D9CD17E}" srcOrd="4" destOrd="0" parTransId="{914C9039-98C9-426C-BE2F-A97D2D02FC70}" sibTransId="{CDE4538D-A673-49C6-90CE-1E814C7A0D37}"/>
    <dgm:cxn modelId="{68D6DDC2-FF23-450A-9A65-F71EDB650CCD}" srcId="{348A0970-C553-4345-9084-789C33BC9AD8}" destId="{ADB550C9-C404-4FFA-AA9A-067684CA9005}" srcOrd="1" destOrd="0" parTransId="{E55D9431-EBFA-4446-A1AD-F6BF92951AB2}" sibTransId="{9D3783E9-49F9-4597-B9F7-BB70FFCDE7A7}"/>
    <dgm:cxn modelId="{78EEE19B-0855-4C71-994F-2A93C6E5D0F2}" type="presOf" srcId="{A007FB79-3180-4D09-8AA4-3FC8913EA658}" destId="{6029174E-1B38-4C6D-A03C-A5FC41767449}" srcOrd="0" destOrd="0" presId="urn:microsoft.com/office/officeart/2005/8/layout/vList5"/>
    <dgm:cxn modelId="{26B41562-BEA4-4456-9CE3-C1D7BE4A1D36}" srcId="{348A0970-C553-4345-9084-789C33BC9AD8}" destId="{455745CB-1B69-4512-A78B-E5314E2383C9}" srcOrd="3" destOrd="0" parTransId="{EDBB0D01-33A0-44FE-837B-D4231397481F}" sibTransId="{C3D1CB6F-3EDF-41C4-A707-F58DCDFEFC12}"/>
    <dgm:cxn modelId="{FA0F797E-046A-4AF5-902F-B5EC8E2CF11E}" type="presParOf" srcId="{4750CA26-10EE-4243-BE4D-6B846DAF5EE9}" destId="{823B1E7B-AEA1-411B-B65B-745373877D38}" srcOrd="0" destOrd="0" presId="urn:microsoft.com/office/officeart/2005/8/layout/vList5"/>
    <dgm:cxn modelId="{0FC8A4F5-6AF6-441F-B6AF-01F4A8778ADA}" type="presParOf" srcId="{823B1E7B-AEA1-411B-B65B-745373877D38}" destId="{4F97006D-5346-464D-9FA4-945E16449D48}" srcOrd="0" destOrd="0" presId="urn:microsoft.com/office/officeart/2005/8/layout/vList5"/>
    <dgm:cxn modelId="{1CB79A58-3F44-4693-BD0E-206B97C01E2C}" type="presParOf" srcId="{4750CA26-10EE-4243-BE4D-6B846DAF5EE9}" destId="{EAF704E6-3F98-4E42-9218-031A3B79AF02}" srcOrd="1" destOrd="0" presId="urn:microsoft.com/office/officeart/2005/8/layout/vList5"/>
    <dgm:cxn modelId="{304A40C3-3A6B-437D-AE28-B781185E6571}" type="presParOf" srcId="{4750CA26-10EE-4243-BE4D-6B846DAF5EE9}" destId="{1D6AF3C2-CCCF-43D2-8F12-7F797CD8D9B3}" srcOrd="2" destOrd="0" presId="urn:microsoft.com/office/officeart/2005/8/layout/vList5"/>
    <dgm:cxn modelId="{01D0276E-8F4F-4158-8C6E-396029398666}" type="presParOf" srcId="{1D6AF3C2-CCCF-43D2-8F12-7F797CD8D9B3}" destId="{2075BA04-6BAD-44B9-A1D4-9FC0924F224E}" srcOrd="0" destOrd="0" presId="urn:microsoft.com/office/officeart/2005/8/layout/vList5"/>
    <dgm:cxn modelId="{247D5F5B-BC4E-493F-8F98-DA7DF3680D6F}" type="presParOf" srcId="{4750CA26-10EE-4243-BE4D-6B846DAF5EE9}" destId="{B19D4ED0-6E34-4D20-A2FE-C1DB8BE26A7C}" srcOrd="3" destOrd="0" presId="urn:microsoft.com/office/officeart/2005/8/layout/vList5"/>
    <dgm:cxn modelId="{080C2018-3D6C-4F5B-8CB1-405B31BC68C0}" type="presParOf" srcId="{4750CA26-10EE-4243-BE4D-6B846DAF5EE9}" destId="{DDEE3383-58E0-437E-A4B2-9BF2221BA28B}" srcOrd="4" destOrd="0" presId="urn:microsoft.com/office/officeart/2005/8/layout/vList5"/>
    <dgm:cxn modelId="{C95B7F37-2297-4D8D-A629-7D291076C27A}" type="presParOf" srcId="{DDEE3383-58E0-437E-A4B2-9BF2221BA28B}" destId="{9A5D0A0A-BF73-42D6-9224-3EDA0526B7CB}" srcOrd="0" destOrd="0" presId="urn:microsoft.com/office/officeart/2005/8/layout/vList5"/>
    <dgm:cxn modelId="{9BF62C98-10C7-4136-99E0-7CCA843662D9}" type="presParOf" srcId="{4750CA26-10EE-4243-BE4D-6B846DAF5EE9}" destId="{380C6573-FD9E-421D-BC15-8D7D782DF455}" srcOrd="5" destOrd="0" presId="urn:microsoft.com/office/officeart/2005/8/layout/vList5"/>
    <dgm:cxn modelId="{20741D34-A66C-4BCB-A490-B36D5F283F7D}" type="presParOf" srcId="{4750CA26-10EE-4243-BE4D-6B846DAF5EE9}" destId="{6F90B01E-DCCB-47A0-9A0E-87CE74129A7C}" srcOrd="6" destOrd="0" presId="urn:microsoft.com/office/officeart/2005/8/layout/vList5"/>
    <dgm:cxn modelId="{0CFAE231-B900-4DC9-AE0A-612B8B4D9D87}" type="presParOf" srcId="{6F90B01E-DCCB-47A0-9A0E-87CE74129A7C}" destId="{A66F346F-9DD8-4D25-9117-CB68216D7171}" srcOrd="0" destOrd="0" presId="urn:microsoft.com/office/officeart/2005/8/layout/vList5"/>
    <dgm:cxn modelId="{B6CC9BD1-16A5-4665-A8B9-6C26391FDDBB}" type="presParOf" srcId="{4750CA26-10EE-4243-BE4D-6B846DAF5EE9}" destId="{44ADC609-34B5-4091-AF4B-2A4D287A1666}" srcOrd="7" destOrd="0" presId="urn:microsoft.com/office/officeart/2005/8/layout/vList5"/>
    <dgm:cxn modelId="{CAEC616C-2B4D-466B-A3DD-7F423100A47B}" type="presParOf" srcId="{4750CA26-10EE-4243-BE4D-6B846DAF5EE9}" destId="{FF83A29B-71C3-4637-A7DA-3217C1B9B151}" srcOrd="8" destOrd="0" presId="urn:microsoft.com/office/officeart/2005/8/layout/vList5"/>
    <dgm:cxn modelId="{377098A8-FDC9-49B4-809C-959FB3F22BB9}" type="presParOf" srcId="{FF83A29B-71C3-4637-A7DA-3217C1B9B151}" destId="{F893D65E-B92A-4F52-8D6F-5E391F26FE70}" srcOrd="0" destOrd="0" presId="urn:microsoft.com/office/officeart/2005/8/layout/vList5"/>
    <dgm:cxn modelId="{F688CBE9-EE8F-44ED-851F-19AAEC635829}" type="presParOf" srcId="{4750CA26-10EE-4243-BE4D-6B846DAF5EE9}" destId="{6D5B627E-629C-4F85-AA58-5E2C4E98D427}" srcOrd="9" destOrd="0" presId="urn:microsoft.com/office/officeart/2005/8/layout/vList5"/>
    <dgm:cxn modelId="{EF4163D2-7F6E-4705-B9CE-5968564222D2}" type="presParOf" srcId="{4750CA26-10EE-4243-BE4D-6B846DAF5EE9}" destId="{DF786E90-81BD-4F8E-BD2D-CAC27C977C3D}" srcOrd="10" destOrd="0" presId="urn:microsoft.com/office/officeart/2005/8/layout/vList5"/>
    <dgm:cxn modelId="{F016C046-35D3-4C54-A597-A732F7389AB3}" type="presParOf" srcId="{DF786E90-81BD-4F8E-BD2D-CAC27C977C3D}" destId="{6029174E-1B38-4C6D-A03C-A5FC41767449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8D358F-C6AB-4E84-8F7B-B74965AE9F1B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B9B055-AC12-4D10-AE10-66E0DA0B407F}">
      <dgm:prSet custT="1"/>
      <dgm:spPr/>
      <dgm:t>
        <a:bodyPr/>
        <a:lstStyle/>
        <a:p>
          <a:pPr rtl="0"/>
          <a:r>
            <a:rPr lang="en-US" sz="16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Have a branch that always contains only what goes to production</a:t>
          </a:r>
          <a:endParaRPr lang="en-US" sz="16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F250C3A-B933-4001-BF11-DA9C1B6A6307}" type="parTrans" cxnId="{74BAD6E1-C299-42AA-AE76-D1C2C6C6ED07}">
      <dgm:prSet/>
      <dgm:spPr/>
      <dgm:t>
        <a:bodyPr/>
        <a:lstStyle/>
        <a:p>
          <a:endParaRPr lang="en-US"/>
        </a:p>
      </dgm:t>
    </dgm:pt>
    <dgm:pt modelId="{AE56A413-4084-42AC-8E32-50C3352F52B7}" type="sibTrans" cxnId="{74BAD6E1-C299-42AA-AE76-D1C2C6C6ED07}">
      <dgm:prSet/>
      <dgm:spPr/>
      <dgm:t>
        <a:bodyPr/>
        <a:lstStyle/>
        <a:p>
          <a:endParaRPr lang="en-US"/>
        </a:p>
      </dgm:t>
    </dgm:pt>
    <dgm:pt modelId="{1D32FE43-159D-4D27-97F4-BA077304D44D}">
      <dgm:prSet custT="1"/>
      <dgm:spPr/>
      <dgm:t>
        <a:bodyPr/>
        <a:lstStyle/>
        <a:p>
          <a:pPr rtl="0"/>
          <a:r>
            <a:rPr lang="en-US" sz="16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Another that you merge work into for testing</a:t>
          </a:r>
          <a:endParaRPr lang="en-US" sz="16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765FB1B-0221-403D-A71F-E9D71CC10447}" type="parTrans" cxnId="{8FCDDD9F-18F4-40F7-BCF7-E5E531D79A19}">
      <dgm:prSet/>
      <dgm:spPr/>
      <dgm:t>
        <a:bodyPr/>
        <a:lstStyle/>
        <a:p>
          <a:endParaRPr lang="en-US"/>
        </a:p>
      </dgm:t>
    </dgm:pt>
    <dgm:pt modelId="{31BD14AE-792C-41B0-B73E-F5B872A990CA}" type="sibTrans" cxnId="{8FCDDD9F-18F4-40F7-BCF7-E5E531D79A19}">
      <dgm:prSet/>
      <dgm:spPr/>
      <dgm:t>
        <a:bodyPr/>
        <a:lstStyle/>
        <a:p>
          <a:endParaRPr lang="en-US"/>
        </a:p>
      </dgm:t>
    </dgm:pt>
    <dgm:pt modelId="{797FDB85-9629-4B08-9CDB-6C507D1B11D5}">
      <dgm:prSet custT="1"/>
      <dgm:spPr/>
      <dgm:t>
        <a:bodyPr/>
        <a:lstStyle/>
        <a:p>
          <a:pPr rtl="0"/>
          <a:r>
            <a:rPr lang="en-US" sz="16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And several smaller ones for day to day work</a:t>
          </a:r>
          <a:endParaRPr lang="en-US" sz="16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4EAD9C4-D100-45A4-8A91-8B3CFE823682}" type="parTrans" cxnId="{C016F2E9-D80E-4B93-B406-462DE620BA9B}">
      <dgm:prSet/>
      <dgm:spPr/>
      <dgm:t>
        <a:bodyPr/>
        <a:lstStyle/>
        <a:p>
          <a:endParaRPr lang="en-US"/>
        </a:p>
      </dgm:t>
    </dgm:pt>
    <dgm:pt modelId="{9ECE2A34-D16A-4915-9A8F-FA7ECFFD3A05}" type="sibTrans" cxnId="{C016F2E9-D80E-4B93-B406-462DE620BA9B}">
      <dgm:prSet/>
      <dgm:spPr/>
      <dgm:t>
        <a:bodyPr/>
        <a:lstStyle/>
        <a:p>
          <a:endParaRPr lang="en-US"/>
        </a:p>
      </dgm:t>
    </dgm:pt>
    <dgm:pt modelId="{9524F4C7-365A-49E4-8D22-0B193830BE79}" type="pres">
      <dgm:prSet presAssocID="{AE8D358F-C6AB-4E84-8F7B-B74965AE9F1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055B8C-EF9E-449E-ADE9-12F3BC5B2892}" type="pres">
      <dgm:prSet presAssocID="{13B9B055-AC12-4D10-AE10-66E0DA0B407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C427C8-4819-4FB3-A020-D56A5C0FBA96}" type="pres">
      <dgm:prSet presAssocID="{AE56A413-4084-42AC-8E32-50C3352F52B7}" presName="sibTrans" presStyleCnt="0"/>
      <dgm:spPr/>
    </dgm:pt>
    <dgm:pt modelId="{E9576E0A-F0B5-42E0-A661-2F4B93349FB7}" type="pres">
      <dgm:prSet presAssocID="{1D32FE43-159D-4D27-97F4-BA077304D44D}" presName="node" presStyleLbl="node1" presStyleIdx="1" presStyleCnt="3" custLinFactNeighborX="-75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F6B4AB-854C-4319-A461-A319400B4209}" type="pres">
      <dgm:prSet presAssocID="{31BD14AE-792C-41B0-B73E-F5B872A990CA}" presName="sibTrans" presStyleCnt="0"/>
      <dgm:spPr/>
    </dgm:pt>
    <dgm:pt modelId="{A6F2522A-D64E-4916-BFDD-C7114B778164}" type="pres">
      <dgm:prSet presAssocID="{797FDB85-9629-4B08-9CDB-6C507D1B11D5}" presName="node" presStyleLbl="node1" presStyleIdx="2" presStyleCnt="3" custLinFactNeighborX="22146" custLinFactNeighborY="12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BAD6E1-C299-42AA-AE76-D1C2C6C6ED07}" srcId="{AE8D358F-C6AB-4E84-8F7B-B74965AE9F1B}" destId="{13B9B055-AC12-4D10-AE10-66E0DA0B407F}" srcOrd="0" destOrd="0" parTransId="{0F250C3A-B933-4001-BF11-DA9C1B6A6307}" sibTransId="{AE56A413-4084-42AC-8E32-50C3352F52B7}"/>
    <dgm:cxn modelId="{3BD73872-1F65-49A7-9ABD-DBE5051CCEB1}" type="presOf" srcId="{AE8D358F-C6AB-4E84-8F7B-B74965AE9F1B}" destId="{9524F4C7-365A-49E4-8D22-0B193830BE79}" srcOrd="0" destOrd="0" presId="urn:microsoft.com/office/officeart/2005/8/layout/hList6"/>
    <dgm:cxn modelId="{1CE9685D-57A1-4718-899A-67785C2961C2}" type="presOf" srcId="{1D32FE43-159D-4D27-97F4-BA077304D44D}" destId="{E9576E0A-F0B5-42E0-A661-2F4B93349FB7}" srcOrd="0" destOrd="0" presId="urn:microsoft.com/office/officeart/2005/8/layout/hList6"/>
    <dgm:cxn modelId="{C016F2E9-D80E-4B93-B406-462DE620BA9B}" srcId="{AE8D358F-C6AB-4E84-8F7B-B74965AE9F1B}" destId="{797FDB85-9629-4B08-9CDB-6C507D1B11D5}" srcOrd="2" destOrd="0" parTransId="{04EAD9C4-D100-45A4-8A91-8B3CFE823682}" sibTransId="{9ECE2A34-D16A-4915-9A8F-FA7ECFFD3A05}"/>
    <dgm:cxn modelId="{8FCDDD9F-18F4-40F7-BCF7-E5E531D79A19}" srcId="{AE8D358F-C6AB-4E84-8F7B-B74965AE9F1B}" destId="{1D32FE43-159D-4D27-97F4-BA077304D44D}" srcOrd="1" destOrd="0" parTransId="{5765FB1B-0221-403D-A71F-E9D71CC10447}" sibTransId="{31BD14AE-792C-41B0-B73E-F5B872A990CA}"/>
    <dgm:cxn modelId="{5BA1DD42-F4A8-451E-A8EB-CD9112F7F3DB}" type="presOf" srcId="{13B9B055-AC12-4D10-AE10-66E0DA0B407F}" destId="{E3055B8C-EF9E-449E-ADE9-12F3BC5B2892}" srcOrd="0" destOrd="0" presId="urn:microsoft.com/office/officeart/2005/8/layout/hList6"/>
    <dgm:cxn modelId="{1E87CAFC-236C-4C6E-9EF3-F1F99041656A}" type="presOf" srcId="{797FDB85-9629-4B08-9CDB-6C507D1B11D5}" destId="{A6F2522A-D64E-4916-BFDD-C7114B778164}" srcOrd="0" destOrd="0" presId="urn:microsoft.com/office/officeart/2005/8/layout/hList6"/>
    <dgm:cxn modelId="{F0B813A2-4C8F-480A-873C-EE506CF3CAE5}" type="presParOf" srcId="{9524F4C7-365A-49E4-8D22-0B193830BE79}" destId="{E3055B8C-EF9E-449E-ADE9-12F3BC5B2892}" srcOrd="0" destOrd="0" presId="urn:microsoft.com/office/officeart/2005/8/layout/hList6"/>
    <dgm:cxn modelId="{CF0560B0-B92B-490F-AFB9-0B15BE61D3F8}" type="presParOf" srcId="{9524F4C7-365A-49E4-8D22-0B193830BE79}" destId="{89C427C8-4819-4FB3-A020-D56A5C0FBA96}" srcOrd="1" destOrd="0" presId="urn:microsoft.com/office/officeart/2005/8/layout/hList6"/>
    <dgm:cxn modelId="{CB96B45D-35DB-40B7-A02C-9405B1CC169A}" type="presParOf" srcId="{9524F4C7-365A-49E4-8D22-0B193830BE79}" destId="{E9576E0A-F0B5-42E0-A661-2F4B93349FB7}" srcOrd="2" destOrd="0" presId="urn:microsoft.com/office/officeart/2005/8/layout/hList6"/>
    <dgm:cxn modelId="{7C5BD73F-0F1E-44EE-81B9-FB4CED43A327}" type="presParOf" srcId="{9524F4C7-365A-49E4-8D22-0B193830BE79}" destId="{80F6B4AB-854C-4319-A461-A319400B4209}" srcOrd="3" destOrd="0" presId="urn:microsoft.com/office/officeart/2005/8/layout/hList6"/>
    <dgm:cxn modelId="{B92364FE-61B5-46FB-AC7B-965638FC0B5B}" type="presParOf" srcId="{9524F4C7-365A-49E4-8D22-0B193830BE79}" destId="{A6F2522A-D64E-4916-BFDD-C7114B778164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C6AFE7-38BF-4B66-93AF-E198318BDA53}" type="doc">
      <dgm:prSet loTypeId="urn:microsoft.com/office/officeart/2005/8/layout/cycle2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7FD1928-B865-4544-8187-540860162763}">
      <dgm:prSet custT="1"/>
      <dgm:spPr/>
      <dgm:t>
        <a:bodyPr/>
        <a:lstStyle/>
        <a:p>
          <a:pPr rtl="0"/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Create new branches for each new feature you're working on so you can seamlessly switch back and forth between them.</a:t>
          </a:r>
          <a:endParaRPr lang="en-US" sz="16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A30839B-8252-4144-AD56-34D2221950D7}" type="parTrans" cxnId="{9CE7D3DB-B234-4434-A600-0FB28996C04D}">
      <dgm:prSet/>
      <dgm:spPr/>
      <dgm:t>
        <a:bodyPr/>
        <a:lstStyle/>
        <a:p>
          <a:endParaRPr lang="en-US"/>
        </a:p>
      </dgm:t>
    </dgm:pt>
    <dgm:pt modelId="{7D6F72A5-BD19-437B-9B79-228457740E67}" type="sibTrans" cxnId="{9CE7D3DB-B234-4434-A600-0FB28996C04D}">
      <dgm:prSet/>
      <dgm:spPr/>
      <dgm:t>
        <a:bodyPr/>
        <a:lstStyle/>
        <a:p>
          <a:endParaRPr lang="en-US"/>
        </a:p>
      </dgm:t>
    </dgm:pt>
    <dgm:pt modelId="{A298CD0D-4BF2-43BE-91CA-1551AC665498}">
      <dgm:prSet custT="1"/>
      <dgm:spPr>
        <a:solidFill>
          <a:srgbClr val="00B0F0"/>
        </a:solidFill>
      </dgm:spPr>
      <dgm:t>
        <a:bodyPr/>
        <a:lstStyle/>
        <a:p>
          <a:pPr rtl="0"/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Then you can delete each branch when that feature gets merged into your main line.</a:t>
          </a:r>
          <a:endParaRPr lang="en-US" sz="16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A49FBCA-C968-45D0-A826-8A23B55E8B74}" type="parTrans" cxnId="{2B194BF5-73E1-4AB4-8546-B03BD5DDC30F}">
      <dgm:prSet/>
      <dgm:spPr/>
      <dgm:t>
        <a:bodyPr/>
        <a:lstStyle/>
        <a:p>
          <a:endParaRPr lang="en-US"/>
        </a:p>
      </dgm:t>
    </dgm:pt>
    <dgm:pt modelId="{D7B2717A-92A8-4488-B602-C07FC0BD7A17}" type="sibTrans" cxnId="{2B194BF5-73E1-4AB4-8546-B03BD5DDC30F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195A28F7-D82C-4149-8A4D-5CB28D9F742E}" type="pres">
      <dgm:prSet presAssocID="{DBC6AFE7-38BF-4B66-93AF-E198318BDA5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67DAA9-48C7-41FD-81E8-C47FAEFFD133}" type="pres">
      <dgm:prSet presAssocID="{17FD1928-B865-4544-8187-540860162763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FCFC6-1A05-4C03-8E8A-44002BF284A0}" type="pres">
      <dgm:prSet presAssocID="{7D6F72A5-BD19-437B-9B79-228457740E6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0AEBB2E-4D04-4617-93D7-3AD48D66FF80}" type="pres">
      <dgm:prSet presAssocID="{7D6F72A5-BD19-437B-9B79-228457740E6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23A56523-2080-42AD-B32B-38D08BB26647}" type="pres">
      <dgm:prSet presAssocID="{A298CD0D-4BF2-43BE-91CA-1551AC665498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4E16F2-A3C9-445D-9B70-8ADCEA395770}" type="pres">
      <dgm:prSet presAssocID="{D7B2717A-92A8-4488-B602-C07FC0BD7A1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985609B-5F34-40FF-AD3D-346E5D968539}" type="pres">
      <dgm:prSet presAssocID="{D7B2717A-92A8-4488-B602-C07FC0BD7A17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87BD28E6-4B7F-467A-BA0F-BEEDB9A29472}" type="presOf" srcId="{D7B2717A-92A8-4488-B602-C07FC0BD7A17}" destId="{9985609B-5F34-40FF-AD3D-346E5D968539}" srcOrd="1" destOrd="0" presId="urn:microsoft.com/office/officeart/2005/8/layout/cycle2"/>
    <dgm:cxn modelId="{9A6796E7-5470-49F2-ADED-DAAC6BA9EF95}" type="presOf" srcId="{D7B2717A-92A8-4488-B602-C07FC0BD7A17}" destId="{0E4E16F2-A3C9-445D-9B70-8ADCEA395770}" srcOrd="0" destOrd="0" presId="urn:microsoft.com/office/officeart/2005/8/layout/cycle2"/>
    <dgm:cxn modelId="{D233EBE8-D06E-4B90-810B-59D3D55339A6}" type="presOf" srcId="{7D6F72A5-BD19-437B-9B79-228457740E67}" destId="{6AEFCFC6-1A05-4C03-8E8A-44002BF284A0}" srcOrd="0" destOrd="0" presId="urn:microsoft.com/office/officeart/2005/8/layout/cycle2"/>
    <dgm:cxn modelId="{8934CA70-935A-4C6D-BBFD-13990BE2D7B5}" type="presOf" srcId="{17FD1928-B865-4544-8187-540860162763}" destId="{6867DAA9-48C7-41FD-81E8-C47FAEFFD133}" srcOrd="0" destOrd="0" presId="urn:microsoft.com/office/officeart/2005/8/layout/cycle2"/>
    <dgm:cxn modelId="{64627E19-09FC-4673-B380-D4F14F642F37}" type="presOf" srcId="{A298CD0D-4BF2-43BE-91CA-1551AC665498}" destId="{23A56523-2080-42AD-B32B-38D08BB26647}" srcOrd="0" destOrd="0" presId="urn:microsoft.com/office/officeart/2005/8/layout/cycle2"/>
    <dgm:cxn modelId="{2B194BF5-73E1-4AB4-8546-B03BD5DDC30F}" srcId="{DBC6AFE7-38BF-4B66-93AF-E198318BDA53}" destId="{A298CD0D-4BF2-43BE-91CA-1551AC665498}" srcOrd="1" destOrd="0" parTransId="{1A49FBCA-C968-45D0-A826-8A23B55E8B74}" sibTransId="{D7B2717A-92A8-4488-B602-C07FC0BD7A17}"/>
    <dgm:cxn modelId="{E35FC57B-14E3-494C-9FA4-6C7A7F56E585}" type="presOf" srcId="{DBC6AFE7-38BF-4B66-93AF-E198318BDA53}" destId="{195A28F7-D82C-4149-8A4D-5CB28D9F742E}" srcOrd="0" destOrd="0" presId="urn:microsoft.com/office/officeart/2005/8/layout/cycle2"/>
    <dgm:cxn modelId="{9E070A0E-FC9F-4A71-B5A2-829499F1A625}" type="presOf" srcId="{7D6F72A5-BD19-437B-9B79-228457740E67}" destId="{F0AEBB2E-4D04-4617-93D7-3AD48D66FF80}" srcOrd="1" destOrd="0" presId="urn:microsoft.com/office/officeart/2005/8/layout/cycle2"/>
    <dgm:cxn modelId="{9CE7D3DB-B234-4434-A600-0FB28996C04D}" srcId="{DBC6AFE7-38BF-4B66-93AF-E198318BDA53}" destId="{17FD1928-B865-4544-8187-540860162763}" srcOrd="0" destOrd="0" parTransId="{9A30839B-8252-4144-AD56-34D2221950D7}" sibTransId="{7D6F72A5-BD19-437B-9B79-228457740E67}"/>
    <dgm:cxn modelId="{EB6C13B1-2F5E-4AED-A164-0EC271E9F472}" type="presParOf" srcId="{195A28F7-D82C-4149-8A4D-5CB28D9F742E}" destId="{6867DAA9-48C7-41FD-81E8-C47FAEFFD133}" srcOrd="0" destOrd="0" presId="urn:microsoft.com/office/officeart/2005/8/layout/cycle2"/>
    <dgm:cxn modelId="{9C9BC70D-B5D6-4D92-8368-E68822D24364}" type="presParOf" srcId="{195A28F7-D82C-4149-8A4D-5CB28D9F742E}" destId="{6AEFCFC6-1A05-4C03-8E8A-44002BF284A0}" srcOrd="1" destOrd="0" presId="urn:microsoft.com/office/officeart/2005/8/layout/cycle2"/>
    <dgm:cxn modelId="{6CAC0828-1274-472F-A175-F5FB7FBB28D4}" type="presParOf" srcId="{6AEFCFC6-1A05-4C03-8E8A-44002BF284A0}" destId="{F0AEBB2E-4D04-4617-93D7-3AD48D66FF80}" srcOrd="0" destOrd="0" presId="urn:microsoft.com/office/officeart/2005/8/layout/cycle2"/>
    <dgm:cxn modelId="{2C986ABE-9E0A-4148-8EC5-CCA147075110}" type="presParOf" srcId="{195A28F7-D82C-4149-8A4D-5CB28D9F742E}" destId="{23A56523-2080-42AD-B32B-38D08BB26647}" srcOrd="2" destOrd="0" presId="urn:microsoft.com/office/officeart/2005/8/layout/cycle2"/>
    <dgm:cxn modelId="{7CD6B035-E5C2-4956-A10D-9AB9283F388C}" type="presParOf" srcId="{195A28F7-D82C-4149-8A4D-5CB28D9F742E}" destId="{0E4E16F2-A3C9-445D-9B70-8ADCEA395770}" srcOrd="3" destOrd="0" presId="urn:microsoft.com/office/officeart/2005/8/layout/cycle2"/>
    <dgm:cxn modelId="{7FEF9E8A-FC35-46E7-A500-72445DA5216C}" type="presParOf" srcId="{0E4E16F2-A3C9-445D-9B70-8ADCEA395770}" destId="{9985609B-5F34-40FF-AD3D-346E5D96853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D6CC89-25E5-4458-B506-DC20653E2C1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C81ACB7-86E0-4696-83CD-5D8E63F87693}">
      <dgm:prSet/>
      <dgm:spPr/>
      <dgm:t>
        <a:bodyPr/>
        <a:lstStyle/>
        <a:p>
          <a:pPr rtl="0"/>
          <a:r>
            <a:rPr lang="en-US" dirty="0" smtClean="0"/>
            <a:t>Repository – Needed for backup, restore and fault tolerant</a:t>
          </a:r>
          <a:endParaRPr lang="en-US" dirty="0"/>
        </a:p>
      </dgm:t>
    </dgm:pt>
    <dgm:pt modelId="{BFF62935-2E1B-4C34-9DA9-C3978AB243B4}" type="parTrans" cxnId="{869FAC59-C8AA-442D-BD13-09CF4EF6EEC3}">
      <dgm:prSet/>
      <dgm:spPr/>
      <dgm:t>
        <a:bodyPr/>
        <a:lstStyle/>
        <a:p>
          <a:endParaRPr lang="en-US"/>
        </a:p>
      </dgm:t>
    </dgm:pt>
    <dgm:pt modelId="{88908C06-10F3-4935-8319-6464B19743A6}" type="sibTrans" cxnId="{869FAC59-C8AA-442D-BD13-09CF4EF6EEC3}">
      <dgm:prSet/>
      <dgm:spPr/>
      <dgm:t>
        <a:bodyPr/>
        <a:lstStyle/>
        <a:p>
          <a:endParaRPr lang="en-US"/>
        </a:p>
      </dgm:t>
    </dgm:pt>
    <dgm:pt modelId="{3700321C-FF51-484C-889A-CF683EDE7409}" type="pres">
      <dgm:prSet presAssocID="{20D6CC89-25E5-4458-B506-DC20653E2C1C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4F31B5-77C6-438F-8740-7B926728F2E0}" type="pres">
      <dgm:prSet presAssocID="{20D6CC89-25E5-4458-B506-DC20653E2C1C}" presName="arrow" presStyleLbl="bgShp" presStyleIdx="0" presStyleCnt="1"/>
      <dgm:spPr/>
    </dgm:pt>
    <dgm:pt modelId="{E100BB4F-64B4-48D0-B168-1086E03C8750}" type="pres">
      <dgm:prSet presAssocID="{20D6CC89-25E5-4458-B506-DC20653E2C1C}" presName="linearProcess" presStyleCnt="0"/>
      <dgm:spPr/>
    </dgm:pt>
    <dgm:pt modelId="{1146FAC1-C224-4661-BB2B-0550E0040510}" type="pres">
      <dgm:prSet presAssocID="{3C81ACB7-86E0-4696-83CD-5D8E63F87693}" presName="textNode" presStyleLbl="node1" presStyleIdx="0" presStyleCnt="1" custLinFactNeighborX="-2517" custLinFactNeighborY="-19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10B0CF-DF38-49FA-8B36-1C7114D427A8}" type="presOf" srcId="{3C81ACB7-86E0-4696-83CD-5D8E63F87693}" destId="{1146FAC1-C224-4661-BB2B-0550E0040510}" srcOrd="0" destOrd="0" presId="urn:microsoft.com/office/officeart/2005/8/layout/hProcess9"/>
    <dgm:cxn modelId="{869FAC59-C8AA-442D-BD13-09CF4EF6EEC3}" srcId="{20D6CC89-25E5-4458-B506-DC20653E2C1C}" destId="{3C81ACB7-86E0-4696-83CD-5D8E63F87693}" srcOrd="0" destOrd="0" parTransId="{BFF62935-2E1B-4C34-9DA9-C3978AB243B4}" sibTransId="{88908C06-10F3-4935-8319-6464B19743A6}"/>
    <dgm:cxn modelId="{4D023DA2-FC77-499A-9051-E9DCB0C2B819}" type="presOf" srcId="{20D6CC89-25E5-4458-B506-DC20653E2C1C}" destId="{3700321C-FF51-484C-889A-CF683EDE7409}" srcOrd="0" destOrd="0" presId="urn:microsoft.com/office/officeart/2005/8/layout/hProcess9"/>
    <dgm:cxn modelId="{6EF8F78D-B0F9-4E1C-880E-FC4F1C8A2871}" type="presParOf" srcId="{3700321C-FF51-484C-889A-CF683EDE7409}" destId="{0F4F31B5-77C6-438F-8740-7B926728F2E0}" srcOrd="0" destOrd="0" presId="urn:microsoft.com/office/officeart/2005/8/layout/hProcess9"/>
    <dgm:cxn modelId="{E1DB41C0-415D-4BF6-A2F4-91F6FE604727}" type="presParOf" srcId="{3700321C-FF51-484C-889A-CF683EDE7409}" destId="{E100BB4F-64B4-48D0-B168-1086E03C8750}" srcOrd="1" destOrd="0" presId="urn:microsoft.com/office/officeart/2005/8/layout/hProcess9"/>
    <dgm:cxn modelId="{99B7E5E4-3123-4D0C-8646-0582A619DD68}" type="presParOf" srcId="{E100BB4F-64B4-48D0-B168-1086E03C8750}" destId="{1146FAC1-C224-4661-BB2B-0550E0040510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BC9A3B4-41A9-4CE9-92B8-D7EA77665ADE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0C4147E-5466-4ACF-82F3-40FF2B9FCF52}">
      <dgm:prSet custT="1"/>
      <dgm:spPr/>
      <dgm:t>
        <a:bodyPr/>
        <a:lstStyle/>
        <a:p>
          <a:pPr rtl="0"/>
          <a:r>
            <a:rPr lang="en-US" sz="1600" dirty="0" smtClean="0"/>
            <a:t>GitHub is a Web-based </a:t>
          </a:r>
          <a:r>
            <a:rPr lang="en-US" sz="1600" dirty="0" err="1" smtClean="0"/>
            <a:t>Git</a:t>
          </a:r>
          <a:r>
            <a:rPr lang="en-US" sz="1600" dirty="0" smtClean="0"/>
            <a:t> repository hosting service</a:t>
          </a:r>
          <a:endParaRPr lang="en-US" sz="1600" dirty="0"/>
        </a:p>
      </dgm:t>
    </dgm:pt>
    <dgm:pt modelId="{6F29E833-ED15-4E53-B7D9-EA444B8B1297}" type="parTrans" cxnId="{332CECF5-45ED-4FF4-B565-080776245884}">
      <dgm:prSet/>
      <dgm:spPr/>
      <dgm:t>
        <a:bodyPr/>
        <a:lstStyle/>
        <a:p>
          <a:endParaRPr lang="en-US" sz="1600"/>
        </a:p>
      </dgm:t>
    </dgm:pt>
    <dgm:pt modelId="{967D512E-8B6D-4184-98B7-4C536E28E8D9}" type="sibTrans" cxnId="{332CECF5-45ED-4FF4-B565-080776245884}">
      <dgm:prSet/>
      <dgm:spPr/>
      <dgm:t>
        <a:bodyPr/>
        <a:lstStyle/>
        <a:p>
          <a:endParaRPr lang="en-US" sz="1600"/>
        </a:p>
      </dgm:t>
    </dgm:pt>
    <dgm:pt modelId="{BCC78D20-C1AF-4C0C-9F44-4FE4A4DDEFF3}">
      <dgm:prSet custT="1"/>
      <dgm:spPr/>
      <dgm:t>
        <a:bodyPr/>
        <a:lstStyle/>
        <a:p>
          <a:pPr rtl="0"/>
          <a:r>
            <a:rPr lang="en-US" sz="1600" dirty="0" smtClean="0"/>
            <a:t>Distributed revision control and source code management (SCM) functionality</a:t>
          </a:r>
          <a:endParaRPr lang="en-US" sz="1600" dirty="0"/>
        </a:p>
      </dgm:t>
    </dgm:pt>
    <dgm:pt modelId="{4B2B7541-1BEF-464B-932C-5D33D96A3609}" type="parTrans" cxnId="{B5F98111-7391-467F-B673-48C9DF516C6C}">
      <dgm:prSet/>
      <dgm:spPr/>
      <dgm:t>
        <a:bodyPr/>
        <a:lstStyle/>
        <a:p>
          <a:endParaRPr lang="en-US" sz="1600"/>
        </a:p>
      </dgm:t>
    </dgm:pt>
    <dgm:pt modelId="{7CE354D8-EFF4-450B-BA68-68C0FBF36DCB}" type="sibTrans" cxnId="{B5F98111-7391-467F-B673-48C9DF516C6C}">
      <dgm:prSet/>
      <dgm:spPr/>
      <dgm:t>
        <a:bodyPr/>
        <a:lstStyle/>
        <a:p>
          <a:endParaRPr lang="en-US" sz="1600"/>
        </a:p>
      </dgm:t>
    </dgm:pt>
    <dgm:pt modelId="{721DC325-9B1C-48C0-BBF7-BAFCCB977F3B}">
      <dgm:prSet custT="1"/>
      <dgm:spPr/>
      <dgm:t>
        <a:bodyPr/>
        <a:lstStyle/>
        <a:p>
          <a:pPr rtl="0"/>
          <a:r>
            <a:rPr lang="en-US" sz="1600" dirty="0" smtClean="0"/>
            <a:t>Web-based graphical interface and desktop as well as mobile Integration, Access control</a:t>
          </a:r>
          <a:endParaRPr lang="en-US" sz="1600" dirty="0"/>
        </a:p>
      </dgm:t>
    </dgm:pt>
    <dgm:pt modelId="{7F8982FA-356D-4233-93BC-64EE99D47157}" type="parTrans" cxnId="{2E7F50B5-F4C5-47F8-AED7-915C81E73817}">
      <dgm:prSet/>
      <dgm:spPr/>
      <dgm:t>
        <a:bodyPr/>
        <a:lstStyle/>
        <a:p>
          <a:endParaRPr lang="en-US" sz="1600"/>
        </a:p>
      </dgm:t>
    </dgm:pt>
    <dgm:pt modelId="{275BA956-B52B-4CB3-9259-9DE170A03BE7}" type="sibTrans" cxnId="{2E7F50B5-F4C5-47F8-AED7-915C81E73817}">
      <dgm:prSet/>
      <dgm:spPr/>
      <dgm:t>
        <a:bodyPr/>
        <a:lstStyle/>
        <a:p>
          <a:endParaRPr lang="en-US" sz="1600"/>
        </a:p>
      </dgm:t>
    </dgm:pt>
    <dgm:pt modelId="{DAF1D76C-C7FC-49BF-8FAD-5753DE9EE7FE}">
      <dgm:prSet custT="1"/>
      <dgm:spPr/>
      <dgm:t>
        <a:bodyPr/>
        <a:lstStyle/>
        <a:p>
          <a:pPr rtl="0"/>
          <a:r>
            <a:rPr lang="en-US" sz="1600" dirty="0" smtClean="0"/>
            <a:t>Collaboration features such as bug tracking, feature requests, task management, and wikis for every project</a:t>
          </a:r>
          <a:endParaRPr lang="en-US" sz="1600" dirty="0"/>
        </a:p>
      </dgm:t>
    </dgm:pt>
    <dgm:pt modelId="{311FA471-02DA-4826-8F9E-F81E1B419ED2}" type="parTrans" cxnId="{984A7F62-28A6-43C0-B52B-E0307D59959D}">
      <dgm:prSet/>
      <dgm:spPr/>
      <dgm:t>
        <a:bodyPr/>
        <a:lstStyle/>
        <a:p>
          <a:endParaRPr lang="en-US" sz="1600"/>
        </a:p>
      </dgm:t>
    </dgm:pt>
    <dgm:pt modelId="{C63BEB54-364A-42CE-B8E6-56F9BA43673E}" type="sibTrans" cxnId="{984A7F62-28A6-43C0-B52B-E0307D59959D}">
      <dgm:prSet/>
      <dgm:spPr/>
      <dgm:t>
        <a:bodyPr/>
        <a:lstStyle/>
        <a:p>
          <a:endParaRPr lang="en-US" sz="1600"/>
        </a:p>
      </dgm:t>
    </dgm:pt>
    <dgm:pt modelId="{5C12DDD4-A6E7-4FF4-93D4-8585E5424703}" type="pres">
      <dgm:prSet presAssocID="{0BC9A3B4-41A9-4CE9-92B8-D7EA77665AD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C4E6AE-A2D0-4BDD-B1AB-A3925A4D1991}" type="pres">
      <dgm:prSet presAssocID="{E0C4147E-5466-4ACF-82F3-40FF2B9FCF52}" presName="parentLin" presStyleCnt="0"/>
      <dgm:spPr/>
      <dgm:t>
        <a:bodyPr/>
        <a:lstStyle/>
        <a:p>
          <a:endParaRPr lang="en-US"/>
        </a:p>
      </dgm:t>
    </dgm:pt>
    <dgm:pt modelId="{10A2F9CC-988B-4108-8B1E-9081D5B6679A}" type="pres">
      <dgm:prSet presAssocID="{E0C4147E-5466-4ACF-82F3-40FF2B9FCF52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6E4871D1-A118-4A40-87AD-172D8DFCF685}" type="pres">
      <dgm:prSet presAssocID="{E0C4147E-5466-4ACF-82F3-40FF2B9FCF5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0A3E6-6A11-4FB2-81A7-6FA085A3D7ED}" type="pres">
      <dgm:prSet presAssocID="{E0C4147E-5466-4ACF-82F3-40FF2B9FCF52}" presName="negativeSpace" presStyleCnt="0"/>
      <dgm:spPr/>
      <dgm:t>
        <a:bodyPr/>
        <a:lstStyle/>
        <a:p>
          <a:endParaRPr lang="en-US"/>
        </a:p>
      </dgm:t>
    </dgm:pt>
    <dgm:pt modelId="{06837484-6C00-4A88-9FAE-9052C36DB634}" type="pres">
      <dgm:prSet presAssocID="{E0C4147E-5466-4ACF-82F3-40FF2B9FCF52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94BFF3-623E-4EA3-8980-280410522635}" type="pres">
      <dgm:prSet presAssocID="{967D512E-8B6D-4184-98B7-4C536E28E8D9}" presName="spaceBetweenRectangles" presStyleCnt="0"/>
      <dgm:spPr/>
      <dgm:t>
        <a:bodyPr/>
        <a:lstStyle/>
        <a:p>
          <a:endParaRPr lang="en-US"/>
        </a:p>
      </dgm:t>
    </dgm:pt>
    <dgm:pt modelId="{6538A466-357F-406F-9390-B86D60EC91CB}" type="pres">
      <dgm:prSet presAssocID="{BCC78D20-C1AF-4C0C-9F44-4FE4A4DDEFF3}" presName="parentLin" presStyleCnt="0"/>
      <dgm:spPr/>
      <dgm:t>
        <a:bodyPr/>
        <a:lstStyle/>
        <a:p>
          <a:endParaRPr lang="en-US"/>
        </a:p>
      </dgm:t>
    </dgm:pt>
    <dgm:pt modelId="{91C32086-8990-4EF5-9089-CB2B66E7AE54}" type="pres">
      <dgm:prSet presAssocID="{BCC78D20-C1AF-4C0C-9F44-4FE4A4DDEFF3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849927B6-B5C9-4D01-BE70-5E5A69F69C6C}" type="pres">
      <dgm:prSet presAssocID="{BCC78D20-C1AF-4C0C-9F44-4FE4A4DDEFF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AAC0D4-A76C-4EF9-B752-877CCDBD0AD3}" type="pres">
      <dgm:prSet presAssocID="{BCC78D20-C1AF-4C0C-9F44-4FE4A4DDEFF3}" presName="negativeSpace" presStyleCnt="0"/>
      <dgm:spPr/>
      <dgm:t>
        <a:bodyPr/>
        <a:lstStyle/>
        <a:p>
          <a:endParaRPr lang="en-US"/>
        </a:p>
      </dgm:t>
    </dgm:pt>
    <dgm:pt modelId="{D12359E4-D5F1-4A32-A302-ACCB262992F6}" type="pres">
      <dgm:prSet presAssocID="{BCC78D20-C1AF-4C0C-9F44-4FE4A4DDEFF3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EC5C80-1B39-4711-92A3-44C7F3ECEBE0}" type="pres">
      <dgm:prSet presAssocID="{7CE354D8-EFF4-450B-BA68-68C0FBF36DCB}" presName="spaceBetweenRectangles" presStyleCnt="0"/>
      <dgm:spPr/>
      <dgm:t>
        <a:bodyPr/>
        <a:lstStyle/>
        <a:p>
          <a:endParaRPr lang="en-US"/>
        </a:p>
      </dgm:t>
    </dgm:pt>
    <dgm:pt modelId="{958EF1F9-4358-4933-9E1D-05898E9B3C5B}" type="pres">
      <dgm:prSet presAssocID="{721DC325-9B1C-48C0-BBF7-BAFCCB977F3B}" presName="parentLin" presStyleCnt="0"/>
      <dgm:spPr/>
      <dgm:t>
        <a:bodyPr/>
        <a:lstStyle/>
        <a:p>
          <a:endParaRPr lang="en-US"/>
        </a:p>
      </dgm:t>
    </dgm:pt>
    <dgm:pt modelId="{64CA2A12-5D96-4186-A7C8-E93DAD1739FC}" type="pres">
      <dgm:prSet presAssocID="{721DC325-9B1C-48C0-BBF7-BAFCCB977F3B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F7E7E448-0C1F-4D7D-90CE-60F967684FB2}" type="pres">
      <dgm:prSet presAssocID="{721DC325-9B1C-48C0-BBF7-BAFCCB977F3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9C96D0-38DA-4EF3-A35E-D2F3210E6862}" type="pres">
      <dgm:prSet presAssocID="{721DC325-9B1C-48C0-BBF7-BAFCCB977F3B}" presName="negativeSpace" presStyleCnt="0"/>
      <dgm:spPr/>
      <dgm:t>
        <a:bodyPr/>
        <a:lstStyle/>
        <a:p>
          <a:endParaRPr lang="en-US"/>
        </a:p>
      </dgm:t>
    </dgm:pt>
    <dgm:pt modelId="{F8309D61-E804-4B1A-94EF-DB2FA6D9E643}" type="pres">
      <dgm:prSet presAssocID="{721DC325-9B1C-48C0-BBF7-BAFCCB977F3B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D8B466-97D4-4117-96F0-2D44744F2F89}" type="pres">
      <dgm:prSet presAssocID="{275BA956-B52B-4CB3-9259-9DE170A03BE7}" presName="spaceBetweenRectangles" presStyleCnt="0"/>
      <dgm:spPr/>
      <dgm:t>
        <a:bodyPr/>
        <a:lstStyle/>
        <a:p>
          <a:endParaRPr lang="en-US"/>
        </a:p>
      </dgm:t>
    </dgm:pt>
    <dgm:pt modelId="{6E7D927C-17FD-4793-B621-C7FEB14D124B}" type="pres">
      <dgm:prSet presAssocID="{DAF1D76C-C7FC-49BF-8FAD-5753DE9EE7FE}" presName="parentLin" presStyleCnt="0"/>
      <dgm:spPr/>
      <dgm:t>
        <a:bodyPr/>
        <a:lstStyle/>
        <a:p>
          <a:endParaRPr lang="en-US"/>
        </a:p>
      </dgm:t>
    </dgm:pt>
    <dgm:pt modelId="{DFDF8646-3F5D-469D-8500-10F17CE48C9F}" type="pres">
      <dgm:prSet presAssocID="{DAF1D76C-C7FC-49BF-8FAD-5753DE9EE7FE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C2E5C342-96E8-4652-A9E2-DD6A0FA5BDD3}" type="pres">
      <dgm:prSet presAssocID="{DAF1D76C-C7FC-49BF-8FAD-5753DE9EE7F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FBB4A-3296-42D5-A800-CE22D484A1B6}" type="pres">
      <dgm:prSet presAssocID="{DAF1D76C-C7FC-49BF-8FAD-5753DE9EE7FE}" presName="negativeSpace" presStyleCnt="0"/>
      <dgm:spPr/>
      <dgm:t>
        <a:bodyPr/>
        <a:lstStyle/>
        <a:p>
          <a:endParaRPr lang="en-US"/>
        </a:p>
      </dgm:t>
    </dgm:pt>
    <dgm:pt modelId="{AB5B0AED-1C5E-4616-B18C-FFC9225C7F8A}" type="pres">
      <dgm:prSet presAssocID="{DAF1D76C-C7FC-49BF-8FAD-5753DE9EE7FE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6898FD-8E4E-4B47-BA93-BE95459B8745}" type="presOf" srcId="{0BC9A3B4-41A9-4CE9-92B8-D7EA77665ADE}" destId="{5C12DDD4-A6E7-4FF4-93D4-8585E5424703}" srcOrd="0" destOrd="0" presId="urn:microsoft.com/office/officeart/2005/8/layout/list1"/>
    <dgm:cxn modelId="{BD316B7D-1581-453D-B303-06769F207897}" type="presOf" srcId="{DAF1D76C-C7FC-49BF-8FAD-5753DE9EE7FE}" destId="{DFDF8646-3F5D-469D-8500-10F17CE48C9F}" srcOrd="0" destOrd="0" presId="urn:microsoft.com/office/officeart/2005/8/layout/list1"/>
    <dgm:cxn modelId="{332CECF5-45ED-4FF4-B565-080776245884}" srcId="{0BC9A3B4-41A9-4CE9-92B8-D7EA77665ADE}" destId="{E0C4147E-5466-4ACF-82F3-40FF2B9FCF52}" srcOrd="0" destOrd="0" parTransId="{6F29E833-ED15-4E53-B7D9-EA444B8B1297}" sibTransId="{967D512E-8B6D-4184-98B7-4C536E28E8D9}"/>
    <dgm:cxn modelId="{5A9891F7-C317-4FBF-8AAA-6A4BE47BE96C}" type="presOf" srcId="{DAF1D76C-C7FC-49BF-8FAD-5753DE9EE7FE}" destId="{C2E5C342-96E8-4652-A9E2-DD6A0FA5BDD3}" srcOrd="1" destOrd="0" presId="urn:microsoft.com/office/officeart/2005/8/layout/list1"/>
    <dgm:cxn modelId="{8046414D-A213-47D5-8C9E-E3D5A9249084}" type="presOf" srcId="{721DC325-9B1C-48C0-BBF7-BAFCCB977F3B}" destId="{F7E7E448-0C1F-4D7D-90CE-60F967684FB2}" srcOrd="1" destOrd="0" presId="urn:microsoft.com/office/officeart/2005/8/layout/list1"/>
    <dgm:cxn modelId="{E3198FB2-C1BE-4E5A-88A1-4D0C74042E29}" type="presOf" srcId="{E0C4147E-5466-4ACF-82F3-40FF2B9FCF52}" destId="{6E4871D1-A118-4A40-87AD-172D8DFCF685}" srcOrd="1" destOrd="0" presId="urn:microsoft.com/office/officeart/2005/8/layout/list1"/>
    <dgm:cxn modelId="{E8F64734-6B86-451D-96CB-AF923572F5F1}" type="presOf" srcId="{E0C4147E-5466-4ACF-82F3-40FF2B9FCF52}" destId="{10A2F9CC-988B-4108-8B1E-9081D5B6679A}" srcOrd="0" destOrd="0" presId="urn:microsoft.com/office/officeart/2005/8/layout/list1"/>
    <dgm:cxn modelId="{4A90A8FB-0CA9-4A93-BE97-50E77D1C75C2}" type="presOf" srcId="{BCC78D20-C1AF-4C0C-9F44-4FE4A4DDEFF3}" destId="{91C32086-8990-4EF5-9089-CB2B66E7AE54}" srcOrd="0" destOrd="0" presId="urn:microsoft.com/office/officeart/2005/8/layout/list1"/>
    <dgm:cxn modelId="{B63091FA-91CA-494E-8AC1-1E7FBE4C7AEE}" type="presOf" srcId="{721DC325-9B1C-48C0-BBF7-BAFCCB977F3B}" destId="{64CA2A12-5D96-4186-A7C8-E93DAD1739FC}" srcOrd="0" destOrd="0" presId="urn:microsoft.com/office/officeart/2005/8/layout/list1"/>
    <dgm:cxn modelId="{2E7F50B5-F4C5-47F8-AED7-915C81E73817}" srcId="{0BC9A3B4-41A9-4CE9-92B8-D7EA77665ADE}" destId="{721DC325-9B1C-48C0-BBF7-BAFCCB977F3B}" srcOrd="2" destOrd="0" parTransId="{7F8982FA-356D-4233-93BC-64EE99D47157}" sibTransId="{275BA956-B52B-4CB3-9259-9DE170A03BE7}"/>
    <dgm:cxn modelId="{1B8B41A8-8BAB-4AA4-ACFA-27465A3B3CF5}" type="presOf" srcId="{BCC78D20-C1AF-4C0C-9F44-4FE4A4DDEFF3}" destId="{849927B6-B5C9-4D01-BE70-5E5A69F69C6C}" srcOrd="1" destOrd="0" presId="urn:microsoft.com/office/officeart/2005/8/layout/list1"/>
    <dgm:cxn modelId="{B5F98111-7391-467F-B673-48C9DF516C6C}" srcId="{0BC9A3B4-41A9-4CE9-92B8-D7EA77665ADE}" destId="{BCC78D20-C1AF-4C0C-9F44-4FE4A4DDEFF3}" srcOrd="1" destOrd="0" parTransId="{4B2B7541-1BEF-464B-932C-5D33D96A3609}" sibTransId="{7CE354D8-EFF4-450B-BA68-68C0FBF36DCB}"/>
    <dgm:cxn modelId="{984A7F62-28A6-43C0-B52B-E0307D59959D}" srcId="{0BC9A3B4-41A9-4CE9-92B8-D7EA77665ADE}" destId="{DAF1D76C-C7FC-49BF-8FAD-5753DE9EE7FE}" srcOrd="3" destOrd="0" parTransId="{311FA471-02DA-4826-8F9E-F81E1B419ED2}" sibTransId="{C63BEB54-364A-42CE-B8E6-56F9BA43673E}"/>
    <dgm:cxn modelId="{9AA75A07-F3FE-48A8-84F3-FFB4269D7136}" type="presParOf" srcId="{5C12DDD4-A6E7-4FF4-93D4-8585E5424703}" destId="{3DC4E6AE-A2D0-4BDD-B1AB-A3925A4D1991}" srcOrd="0" destOrd="0" presId="urn:microsoft.com/office/officeart/2005/8/layout/list1"/>
    <dgm:cxn modelId="{DB880600-DF55-47CE-A37B-E36780F26B03}" type="presParOf" srcId="{3DC4E6AE-A2D0-4BDD-B1AB-A3925A4D1991}" destId="{10A2F9CC-988B-4108-8B1E-9081D5B6679A}" srcOrd="0" destOrd="0" presId="urn:microsoft.com/office/officeart/2005/8/layout/list1"/>
    <dgm:cxn modelId="{87B81197-B396-458D-B646-0A77326B97FB}" type="presParOf" srcId="{3DC4E6AE-A2D0-4BDD-B1AB-A3925A4D1991}" destId="{6E4871D1-A118-4A40-87AD-172D8DFCF685}" srcOrd="1" destOrd="0" presId="urn:microsoft.com/office/officeart/2005/8/layout/list1"/>
    <dgm:cxn modelId="{F5A3F7AF-32F8-4BB7-9BDE-A97BA912FAE6}" type="presParOf" srcId="{5C12DDD4-A6E7-4FF4-93D4-8585E5424703}" destId="{E3A0A3E6-6A11-4FB2-81A7-6FA085A3D7ED}" srcOrd="1" destOrd="0" presId="urn:microsoft.com/office/officeart/2005/8/layout/list1"/>
    <dgm:cxn modelId="{962745DE-C84F-4A04-A4C6-B4E2BABA0B84}" type="presParOf" srcId="{5C12DDD4-A6E7-4FF4-93D4-8585E5424703}" destId="{06837484-6C00-4A88-9FAE-9052C36DB634}" srcOrd="2" destOrd="0" presId="urn:microsoft.com/office/officeart/2005/8/layout/list1"/>
    <dgm:cxn modelId="{0FF1CB4F-3DCD-45D4-8A83-8F1B7BBAB56B}" type="presParOf" srcId="{5C12DDD4-A6E7-4FF4-93D4-8585E5424703}" destId="{2D94BFF3-623E-4EA3-8980-280410522635}" srcOrd="3" destOrd="0" presId="urn:microsoft.com/office/officeart/2005/8/layout/list1"/>
    <dgm:cxn modelId="{D1EF2B65-B755-4896-ADA1-45D968F91441}" type="presParOf" srcId="{5C12DDD4-A6E7-4FF4-93D4-8585E5424703}" destId="{6538A466-357F-406F-9390-B86D60EC91CB}" srcOrd="4" destOrd="0" presId="urn:microsoft.com/office/officeart/2005/8/layout/list1"/>
    <dgm:cxn modelId="{94DF9116-692A-4F67-87E0-BB8D6ACB02C0}" type="presParOf" srcId="{6538A466-357F-406F-9390-B86D60EC91CB}" destId="{91C32086-8990-4EF5-9089-CB2B66E7AE54}" srcOrd="0" destOrd="0" presId="urn:microsoft.com/office/officeart/2005/8/layout/list1"/>
    <dgm:cxn modelId="{65167054-6711-4866-B157-F57C8213A3AE}" type="presParOf" srcId="{6538A466-357F-406F-9390-B86D60EC91CB}" destId="{849927B6-B5C9-4D01-BE70-5E5A69F69C6C}" srcOrd="1" destOrd="0" presId="urn:microsoft.com/office/officeart/2005/8/layout/list1"/>
    <dgm:cxn modelId="{E283C283-163F-488D-800E-C1CF12D5ACE5}" type="presParOf" srcId="{5C12DDD4-A6E7-4FF4-93D4-8585E5424703}" destId="{E9AAC0D4-A76C-4EF9-B752-877CCDBD0AD3}" srcOrd="5" destOrd="0" presId="urn:microsoft.com/office/officeart/2005/8/layout/list1"/>
    <dgm:cxn modelId="{4D7C1B02-B2F1-46E7-8A29-215704BC5D28}" type="presParOf" srcId="{5C12DDD4-A6E7-4FF4-93D4-8585E5424703}" destId="{D12359E4-D5F1-4A32-A302-ACCB262992F6}" srcOrd="6" destOrd="0" presId="urn:microsoft.com/office/officeart/2005/8/layout/list1"/>
    <dgm:cxn modelId="{B56906D2-1841-4A95-AA67-FB5AE6213F0B}" type="presParOf" srcId="{5C12DDD4-A6E7-4FF4-93D4-8585E5424703}" destId="{B5EC5C80-1B39-4711-92A3-44C7F3ECEBE0}" srcOrd="7" destOrd="0" presId="urn:microsoft.com/office/officeart/2005/8/layout/list1"/>
    <dgm:cxn modelId="{71827B4B-C50D-4E2D-9BC5-85E333A64BDD}" type="presParOf" srcId="{5C12DDD4-A6E7-4FF4-93D4-8585E5424703}" destId="{958EF1F9-4358-4933-9E1D-05898E9B3C5B}" srcOrd="8" destOrd="0" presId="urn:microsoft.com/office/officeart/2005/8/layout/list1"/>
    <dgm:cxn modelId="{2B676A5B-DBA8-4F71-8256-884FBFEB96E7}" type="presParOf" srcId="{958EF1F9-4358-4933-9E1D-05898E9B3C5B}" destId="{64CA2A12-5D96-4186-A7C8-E93DAD1739FC}" srcOrd="0" destOrd="0" presId="urn:microsoft.com/office/officeart/2005/8/layout/list1"/>
    <dgm:cxn modelId="{6F24FB70-97BF-42D1-A38F-16FE7CAF3C54}" type="presParOf" srcId="{958EF1F9-4358-4933-9E1D-05898E9B3C5B}" destId="{F7E7E448-0C1F-4D7D-90CE-60F967684FB2}" srcOrd="1" destOrd="0" presId="urn:microsoft.com/office/officeart/2005/8/layout/list1"/>
    <dgm:cxn modelId="{39A93C04-B963-4285-B7EE-84F9F3167E91}" type="presParOf" srcId="{5C12DDD4-A6E7-4FF4-93D4-8585E5424703}" destId="{7E9C96D0-38DA-4EF3-A35E-D2F3210E6862}" srcOrd="9" destOrd="0" presId="urn:microsoft.com/office/officeart/2005/8/layout/list1"/>
    <dgm:cxn modelId="{E29CBDBB-C099-4EFA-9073-FED58D6D5E6E}" type="presParOf" srcId="{5C12DDD4-A6E7-4FF4-93D4-8585E5424703}" destId="{F8309D61-E804-4B1A-94EF-DB2FA6D9E643}" srcOrd="10" destOrd="0" presId="urn:microsoft.com/office/officeart/2005/8/layout/list1"/>
    <dgm:cxn modelId="{9C4EF0A5-89BA-4C06-98DE-7F9D36E14F6A}" type="presParOf" srcId="{5C12DDD4-A6E7-4FF4-93D4-8585E5424703}" destId="{20D8B466-97D4-4117-96F0-2D44744F2F89}" srcOrd="11" destOrd="0" presId="urn:microsoft.com/office/officeart/2005/8/layout/list1"/>
    <dgm:cxn modelId="{B5AAA025-2588-4DFD-9385-6E4DF25E3205}" type="presParOf" srcId="{5C12DDD4-A6E7-4FF4-93D4-8585E5424703}" destId="{6E7D927C-17FD-4793-B621-C7FEB14D124B}" srcOrd="12" destOrd="0" presId="urn:microsoft.com/office/officeart/2005/8/layout/list1"/>
    <dgm:cxn modelId="{968B3D18-16A1-4F04-99DF-E92B655EEDF5}" type="presParOf" srcId="{6E7D927C-17FD-4793-B621-C7FEB14D124B}" destId="{DFDF8646-3F5D-469D-8500-10F17CE48C9F}" srcOrd="0" destOrd="0" presId="urn:microsoft.com/office/officeart/2005/8/layout/list1"/>
    <dgm:cxn modelId="{6894E9E6-B22B-4CE5-BDB7-4D4762CB1BBE}" type="presParOf" srcId="{6E7D927C-17FD-4793-B621-C7FEB14D124B}" destId="{C2E5C342-96E8-4652-A9E2-DD6A0FA5BDD3}" srcOrd="1" destOrd="0" presId="urn:microsoft.com/office/officeart/2005/8/layout/list1"/>
    <dgm:cxn modelId="{AE91C3D9-CE9B-450F-A6C6-0753386963BA}" type="presParOf" srcId="{5C12DDD4-A6E7-4FF4-93D4-8585E5424703}" destId="{513FBB4A-3296-42D5-A800-CE22D484A1B6}" srcOrd="13" destOrd="0" presId="urn:microsoft.com/office/officeart/2005/8/layout/list1"/>
    <dgm:cxn modelId="{AEDE18EA-7A57-445B-AFBE-055FCB00FC1D}" type="presParOf" srcId="{5C12DDD4-A6E7-4FF4-93D4-8585E5424703}" destId="{AB5B0AED-1C5E-4616-B18C-FFC9225C7F8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DFEE4-B2C6-45B3-B506-4A6E297B72D3}">
      <dsp:nvSpPr>
        <dsp:cNvPr id="0" name=""/>
        <dsp:cNvSpPr/>
      </dsp:nvSpPr>
      <dsp:spPr>
        <a:xfrm>
          <a:off x="0" y="527906"/>
          <a:ext cx="6477856" cy="4752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Keep every version of your file</a:t>
          </a:r>
          <a:endParaRPr lang="en-US" sz="2800" kern="1200" dirty="0"/>
        </a:p>
      </dsp:txBody>
      <dsp:txXfrm>
        <a:off x="23200" y="551106"/>
        <a:ext cx="6431456" cy="428854"/>
      </dsp:txXfrm>
    </dsp:sp>
    <dsp:sp modelId="{D0EEAC79-1E1F-4D14-B147-C74A41D85AEB}">
      <dsp:nvSpPr>
        <dsp:cNvPr id="0" name=""/>
        <dsp:cNvSpPr/>
      </dsp:nvSpPr>
      <dsp:spPr>
        <a:xfrm>
          <a:off x="0" y="1091259"/>
          <a:ext cx="6477856" cy="1424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672" tIns="17780" rIns="99568" bIns="1778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It allows you to revert files back to a previous state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Revert the entire project back to a previous state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Compare changes over time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See who last modified something that might be causing a problem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Who introduced an issue and when. 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If you lose files, you can easily recover.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091259"/>
        <a:ext cx="6477856" cy="1424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6F188-9C7A-4B15-A8F3-2C68C9ECFB42}">
      <dsp:nvSpPr>
        <dsp:cNvPr id="0" name=""/>
        <dsp:cNvSpPr/>
      </dsp:nvSpPr>
      <dsp:spPr>
        <a:xfrm>
          <a:off x="0" y="0"/>
          <a:ext cx="736124" cy="73612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84B86-1ED0-4BC3-8F80-B57AB4CD9F49}">
      <dsp:nvSpPr>
        <dsp:cNvPr id="0" name=""/>
        <dsp:cNvSpPr/>
      </dsp:nvSpPr>
      <dsp:spPr>
        <a:xfrm>
          <a:off x="358122" y="0"/>
          <a:ext cx="6371786" cy="7361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Git</a:t>
          </a:r>
          <a:r>
            <a:rPr lang="en-US" sz="15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is a Distributed revision control system</a:t>
          </a:r>
          <a:endParaRPr lang="en-US" sz="15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58122" y="0"/>
        <a:ext cx="6371786" cy="349658"/>
      </dsp:txXfrm>
    </dsp:sp>
    <dsp:sp modelId="{64237768-CEA0-4887-85A1-8F074EC21C3A}">
      <dsp:nvSpPr>
        <dsp:cNvPr id="0" name=""/>
        <dsp:cNvSpPr/>
      </dsp:nvSpPr>
      <dsp:spPr>
        <a:xfrm>
          <a:off x="193232" y="349658"/>
          <a:ext cx="349658" cy="34965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17F338-C0BA-4590-8184-6CAE38F2B96E}">
      <dsp:nvSpPr>
        <dsp:cNvPr id="0" name=""/>
        <dsp:cNvSpPr/>
      </dsp:nvSpPr>
      <dsp:spPr>
        <a:xfrm>
          <a:off x="368061" y="349658"/>
          <a:ext cx="6371786" cy="3496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Speed, Data integrity and support for distributed, non-linear workflows. </a:t>
          </a:r>
          <a:endParaRPr lang="en-US" sz="15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68061" y="349658"/>
        <a:ext cx="6371786" cy="3496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7006D-5346-464D-9FA4-945E16449D48}">
      <dsp:nvSpPr>
        <dsp:cNvPr id="0" name=""/>
        <dsp:cNvSpPr/>
      </dsp:nvSpPr>
      <dsp:spPr>
        <a:xfrm>
          <a:off x="2692617" y="1142"/>
          <a:ext cx="3029194" cy="6654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Free Distributed version control systems 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725102" y="33627"/>
        <a:ext cx="2964224" cy="600482"/>
      </dsp:txXfrm>
    </dsp:sp>
    <dsp:sp modelId="{2075BA04-6BAD-44B9-A1D4-9FC0924F224E}">
      <dsp:nvSpPr>
        <dsp:cNvPr id="0" name=""/>
        <dsp:cNvSpPr/>
      </dsp:nvSpPr>
      <dsp:spPr>
        <a:xfrm>
          <a:off x="2692617" y="699867"/>
          <a:ext cx="3029194" cy="6654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Every </a:t>
          </a:r>
          <a:r>
            <a:rPr lang="en-US" sz="1400" kern="12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Git</a:t>
          </a:r>
          <a:r>
            <a:rPr lang="en-US" sz="14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 working directory is a full-fledged repository with complete history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725102" y="732352"/>
        <a:ext cx="2964224" cy="600482"/>
      </dsp:txXfrm>
    </dsp:sp>
    <dsp:sp modelId="{9A5D0A0A-BF73-42D6-9224-3EDA0526B7CB}">
      <dsp:nvSpPr>
        <dsp:cNvPr id="0" name=""/>
        <dsp:cNvSpPr/>
      </dsp:nvSpPr>
      <dsp:spPr>
        <a:xfrm>
          <a:off x="2692617" y="1398592"/>
          <a:ext cx="3029194" cy="6654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Full version-tracking capabilities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725102" y="1431077"/>
        <a:ext cx="2964224" cy="600482"/>
      </dsp:txXfrm>
    </dsp:sp>
    <dsp:sp modelId="{A66F346F-9DD8-4D25-9117-CB68216D7171}">
      <dsp:nvSpPr>
        <dsp:cNvPr id="0" name=""/>
        <dsp:cNvSpPr/>
      </dsp:nvSpPr>
      <dsp:spPr>
        <a:xfrm>
          <a:off x="2692617" y="2097317"/>
          <a:ext cx="3029194" cy="6654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Independent of network access or a central server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725102" y="2129802"/>
        <a:ext cx="2964224" cy="600482"/>
      </dsp:txXfrm>
    </dsp:sp>
    <dsp:sp modelId="{F893D65E-B92A-4F52-8D6F-5E391F26FE70}">
      <dsp:nvSpPr>
        <dsp:cNvPr id="0" name=""/>
        <dsp:cNvSpPr/>
      </dsp:nvSpPr>
      <dsp:spPr>
        <a:xfrm>
          <a:off x="2692617" y="2796042"/>
          <a:ext cx="3029194" cy="6654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Fast performance and Scalable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725102" y="2828527"/>
        <a:ext cx="2964224" cy="600482"/>
      </dsp:txXfrm>
    </dsp:sp>
    <dsp:sp modelId="{6029174E-1B38-4C6D-A03C-A5FC41767449}">
      <dsp:nvSpPr>
        <dsp:cNvPr id="0" name=""/>
        <dsp:cNvSpPr/>
      </dsp:nvSpPr>
      <dsp:spPr>
        <a:xfrm>
          <a:off x="2692617" y="3494766"/>
          <a:ext cx="3029194" cy="6654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Rich command set that provides both high-level operations and full access to internals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725102" y="3527251"/>
        <a:ext cx="2964224" cy="600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55B8C-EF9E-449E-ADE9-12F3BC5B2892}">
      <dsp:nvSpPr>
        <dsp:cNvPr id="0" name=""/>
        <dsp:cNvSpPr/>
      </dsp:nvSpPr>
      <dsp:spPr>
        <a:xfrm rot="16200000">
          <a:off x="-277936" y="278630"/>
          <a:ext cx="2360862" cy="180360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Have a branch that always contains only what goes to production</a:t>
          </a:r>
          <a:endParaRPr lang="en-US" sz="16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5400000">
        <a:off x="695" y="472171"/>
        <a:ext cx="1803601" cy="1416518"/>
      </dsp:txXfrm>
    </dsp:sp>
    <dsp:sp modelId="{E9576E0A-F0B5-42E0-A661-2F4B93349FB7}">
      <dsp:nvSpPr>
        <dsp:cNvPr id="0" name=""/>
        <dsp:cNvSpPr/>
      </dsp:nvSpPr>
      <dsp:spPr>
        <a:xfrm rot="16200000">
          <a:off x="1650661" y="278630"/>
          <a:ext cx="2360862" cy="180360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Another that you merge work into for testing</a:t>
          </a:r>
          <a:endParaRPr lang="en-US" sz="16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5400000">
        <a:off x="1929292" y="472171"/>
        <a:ext cx="1803601" cy="1416518"/>
      </dsp:txXfrm>
    </dsp:sp>
    <dsp:sp modelId="{A6F2522A-D64E-4916-BFDD-C7114B778164}">
      <dsp:nvSpPr>
        <dsp:cNvPr id="0" name=""/>
        <dsp:cNvSpPr/>
      </dsp:nvSpPr>
      <dsp:spPr>
        <a:xfrm rot="16200000">
          <a:off x="3600500" y="278630"/>
          <a:ext cx="2360862" cy="180360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And several smaller ones for day to day work</a:t>
          </a:r>
          <a:endParaRPr lang="en-US" sz="16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5400000">
        <a:off x="3879131" y="472171"/>
        <a:ext cx="1803601" cy="14165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67DAA9-48C7-41FD-81E8-C47FAEFFD133}">
      <dsp:nvSpPr>
        <dsp:cNvPr id="0" name=""/>
        <dsp:cNvSpPr/>
      </dsp:nvSpPr>
      <dsp:spPr>
        <a:xfrm>
          <a:off x="2951" y="1034"/>
          <a:ext cx="2617840" cy="261784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Create new branches for each new feature you're working on so you can seamlessly switch back and forth between them.</a:t>
          </a:r>
          <a:endParaRPr lang="en-US" sz="1600" kern="12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6325" y="384408"/>
        <a:ext cx="1851092" cy="1851092"/>
      </dsp:txXfrm>
    </dsp:sp>
    <dsp:sp modelId="{6AEFCFC6-1A05-4C03-8E8A-44002BF284A0}">
      <dsp:nvSpPr>
        <dsp:cNvPr id="0" name=""/>
        <dsp:cNvSpPr/>
      </dsp:nvSpPr>
      <dsp:spPr>
        <a:xfrm>
          <a:off x="2808759" y="-410648"/>
          <a:ext cx="2934026" cy="8835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/>
        </a:p>
      </dsp:txBody>
      <dsp:txXfrm>
        <a:off x="2808759" y="-233944"/>
        <a:ext cx="2668970" cy="530113"/>
      </dsp:txXfrm>
    </dsp:sp>
    <dsp:sp modelId="{23A56523-2080-42AD-B32B-38D08BB26647}">
      <dsp:nvSpPr>
        <dsp:cNvPr id="0" name=""/>
        <dsp:cNvSpPr/>
      </dsp:nvSpPr>
      <dsp:spPr>
        <a:xfrm>
          <a:off x="6096830" y="1034"/>
          <a:ext cx="2617840" cy="2617840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Then you can delete each branch when that feature gets merged into your main line.</a:t>
          </a:r>
          <a:endParaRPr lang="en-US" sz="1600" kern="12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480204" y="384408"/>
        <a:ext cx="1851092" cy="1851092"/>
      </dsp:txXfrm>
    </dsp:sp>
    <dsp:sp modelId="{0E4E16F2-A3C9-445D-9B70-8ADCEA395770}">
      <dsp:nvSpPr>
        <dsp:cNvPr id="0" name=""/>
        <dsp:cNvSpPr/>
      </dsp:nvSpPr>
      <dsp:spPr>
        <a:xfrm rot="10800000">
          <a:off x="2974836" y="2147036"/>
          <a:ext cx="2934026" cy="883521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/>
        </a:p>
      </dsp:txBody>
      <dsp:txXfrm rot="10800000">
        <a:off x="3239892" y="2323740"/>
        <a:ext cx="2668970" cy="5301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F31B5-77C6-438F-8740-7B926728F2E0}">
      <dsp:nvSpPr>
        <dsp:cNvPr id="0" name=""/>
        <dsp:cNvSpPr/>
      </dsp:nvSpPr>
      <dsp:spPr>
        <a:xfrm>
          <a:off x="530531" y="0"/>
          <a:ext cx="6012693" cy="267644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46FAC1-C224-4661-BB2B-0550E0040510}">
      <dsp:nvSpPr>
        <dsp:cNvPr id="0" name=""/>
        <dsp:cNvSpPr/>
      </dsp:nvSpPr>
      <dsp:spPr>
        <a:xfrm>
          <a:off x="959649" y="782379"/>
          <a:ext cx="4907418" cy="10705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Repository – Needed for backup, restore and fault tolerant</a:t>
          </a:r>
          <a:endParaRPr lang="en-US" sz="2700" kern="1200" dirty="0"/>
        </a:p>
      </dsp:txBody>
      <dsp:txXfrm>
        <a:off x="1011910" y="834640"/>
        <a:ext cx="4802896" cy="96605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37484-6C00-4A88-9FAE-9052C36DB634}">
      <dsp:nvSpPr>
        <dsp:cNvPr id="0" name=""/>
        <dsp:cNvSpPr/>
      </dsp:nvSpPr>
      <dsp:spPr>
        <a:xfrm>
          <a:off x="0" y="350870"/>
          <a:ext cx="896933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871D1-A118-4A40-87AD-172D8DFCF685}">
      <dsp:nvSpPr>
        <dsp:cNvPr id="0" name=""/>
        <dsp:cNvSpPr/>
      </dsp:nvSpPr>
      <dsp:spPr>
        <a:xfrm>
          <a:off x="448466" y="85190"/>
          <a:ext cx="6278537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7314" tIns="0" rIns="237314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GitHub is a Web-based </a:t>
          </a:r>
          <a:r>
            <a:rPr lang="en-US" sz="1600" kern="1200" dirty="0" err="1" smtClean="0"/>
            <a:t>Git</a:t>
          </a:r>
          <a:r>
            <a:rPr lang="en-US" sz="1600" kern="1200" dirty="0" smtClean="0"/>
            <a:t> repository hosting service</a:t>
          </a:r>
          <a:endParaRPr lang="en-US" sz="1600" kern="1200" dirty="0"/>
        </a:p>
      </dsp:txBody>
      <dsp:txXfrm>
        <a:off x="474405" y="111129"/>
        <a:ext cx="6226659" cy="479482"/>
      </dsp:txXfrm>
    </dsp:sp>
    <dsp:sp modelId="{D12359E4-D5F1-4A32-A302-ACCB262992F6}">
      <dsp:nvSpPr>
        <dsp:cNvPr id="0" name=""/>
        <dsp:cNvSpPr/>
      </dsp:nvSpPr>
      <dsp:spPr>
        <a:xfrm>
          <a:off x="0" y="1167350"/>
          <a:ext cx="896933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9927B6-B5C9-4D01-BE70-5E5A69F69C6C}">
      <dsp:nvSpPr>
        <dsp:cNvPr id="0" name=""/>
        <dsp:cNvSpPr/>
      </dsp:nvSpPr>
      <dsp:spPr>
        <a:xfrm>
          <a:off x="448466" y="901670"/>
          <a:ext cx="6278537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7314" tIns="0" rIns="237314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Distributed revision control and source code management (SCM) functionality</a:t>
          </a:r>
          <a:endParaRPr lang="en-US" sz="1600" kern="1200" dirty="0"/>
        </a:p>
      </dsp:txBody>
      <dsp:txXfrm>
        <a:off x="474405" y="927609"/>
        <a:ext cx="6226659" cy="479482"/>
      </dsp:txXfrm>
    </dsp:sp>
    <dsp:sp modelId="{F8309D61-E804-4B1A-94EF-DB2FA6D9E643}">
      <dsp:nvSpPr>
        <dsp:cNvPr id="0" name=""/>
        <dsp:cNvSpPr/>
      </dsp:nvSpPr>
      <dsp:spPr>
        <a:xfrm>
          <a:off x="0" y="1983830"/>
          <a:ext cx="896933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E7E448-0C1F-4D7D-90CE-60F967684FB2}">
      <dsp:nvSpPr>
        <dsp:cNvPr id="0" name=""/>
        <dsp:cNvSpPr/>
      </dsp:nvSpPr>
      <dsp:spPr>
        <a:xfrm>
          <a:off x="448466" y="1718151"/>
          <a:ext cx="6278537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7314" tIns="0" rIns="237314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Web-based graphical interface and desktop as well as mobile Integration, Access control</a:t>
          </a:r>
          <a:endParaRPr lang="en-US" sz="1600" kern="1200" dirty="0"/>
        </a:p>
      </dsp:txBody>
      <dsp:txXfrm>
        <a:off x="474405" y="1744090"/>
        <a:ext cx="6226659" cy="479482"/>
      </dsp:txXfrm>
    </dsp:sp>
    <dsp:sp modelId="{AB5B0AED-1C5E-4616-B18C-FFC9225C7F8A}">
      <dsp:nvSpPr>
        <dsp:cNvPr id="0" name=""/>
        <dsp:cNvSpPr/>
      </dsp:nvSpPr>
      <dsp:spPr>
        <a:xfrm>
          <a:off x="0" y="2800311"/>
          <a:ext cx="896933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5C342-96E8-4652-A9E2-DD6A0FA5BDD3}">
      <dsp:nvSpPr>
        <dsp:cNvPr id="0" name=""/>
        <dsp:cNvSpPr/>
      </dsp:nvSpPr>
      <dsp:spPr>
        <a:xfrm>
          <a:off x="448466" y="2534631"/>
          <a:ext cx="6278537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7314" tIns="0" rIns="237314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Collaboration features such as bug tracking, feature requests, task management, and wikis for every project</a:t>
          </a:r>
          <a:endParaRPr lang="en-US" sz="1600" kern="1200" dirty="0"/>
        </a:p>
      </dsp:txBody>
      <dsp:txXfrm>
        <a:off x="474405" y="2560570"/>
        <a:ext cx="6226659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9D668-99ED-49CF-831F-A840C6D76BAE}" type="datetimeFigureOut">
              <a:rPr lang="en-US" smtClean="0"/>
              <a:t>10/1/2015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92529-66D3-43A7-9086-539AA4A359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762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4A736-C162-4D71-AF44-405F76366576}" type="datetimeFigureOut">
              <a:rPr lang="en-US" smtClean="0"/>
              <a:t>10/1/2015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97AD8-F30C-4F9C-820E-149D077B2C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02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297AD8-F30C-4F9C-820E-149D077B2CA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16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297AD8-F30C-4F9C-820E-149D077B2CA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81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rse Title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952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196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important to us, be it a compliment, a suggestion or a complaint. It helps us to make the course better!</a:t>
            </a:r>
            <a:b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minutes to take the survey after the webinar.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95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518" y="1063042"/>
            <a:ext cx="1779354" cy="381105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 userDrawn="1"/>
        </p:nvSpPr>
        <p:spPr>
          <a:xfrm>
            <a:off x="3997116" y="843185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/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/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8" name="Oval Callout 7"/>
          <p:cNvSpPr/>
          <p:nvPr userDrawn="1"/>
        </p:nvSpPr>
        <p:spPr>
          <a:xfrm>
            <a:off x="3892021" y="765256"/>
            <a:ext cx="2301413" cy="1520575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16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518" y="1063042"/>
            <a:ext cx="1779354" cy="3811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3443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668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270" y="838723"/>
            <a:ext cx="3703320" cy="55221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270" y="1390935"/>
            <a:ext cx="3703320" cy="2533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11750" y="838723"/>
            <a:ext cx="3703320" cy="55221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11750" y="1390935"/>
            <a:ext cx="3703320" cy="2533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763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1" y="1355759"/>
            <a:ext cx="3929586" cy="238222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7139" y="832639"/>
            <a:ext cx="3943350" cy="3763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230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it 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96403058"/>
              </p:ext>
            </p:extLst>
          </p:nvPr>
        </p:nvGraphicFramePr>
        <p:xfrm>
          <a:off x="456714" y="574982"/>
          <a:ext cx="6059016" cy="44577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LIVE Online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Project 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Group 5"/>
          <p:cNvGrpSpPr/>
          <p:nvPr userDrawn="1"/>
        </p:nvGrpSpPr>
        <p:grpSpPr>
          <a:xfrm>
            <a:off x="533400" y="742950"/>
            <a:ext cx="965632" cy="4114800"/>
            <a:chOff x="533400" y="895350"/>
            <a:chExt cx="965632" cy="4114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9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pic>
        <p:nvPicPr>
          <p:cNvPr id="15" name="Picture 7" descr="edureka logol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730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2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Mai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4534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/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971311" y="2574648"/>
            <a:ext cx="13040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0070C0"/>
                </a:solidFill>
                <a:latin typeface="+mj-lt"/>
                <a:ea typeface="Tahoma" pitchFamily="34" charset="0"/>
                <a:cs typeface="Tahoma" pitchFamily="34" charset="0"/>
              </a:rPr>
              <a:t>DEMO</a:t>
            </a: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13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g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555627"/>
            <a:ext cx="6624736" cy="416100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468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rther R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7137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-work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006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137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10"/>
          <p:cNvSpPr txBox="1"/>
          <p:nvPr userDrawn="1"/>
        </p:nvSpPr>
        <p:spPr>
          <a:xfrm>
            <a:off x="5178177" y="4784205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www.edureka.co/git-github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477296" y="90432"/>
            <a:ext cx="7886700" cy="647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3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78" r:id="rId3"/>
    <p:sldLayoutId id="2147483663" r:id="rId4"/>
    <p:sldLayoutId id="2147483670" r:id="rId5"/>
    <p:sldLayoutId id="2147483674" r:id="rId6"/>
    <p:sldLayoutId id="2147483672" r:id="rId7"/>
    <p:sldLayoutId id="2147483675" r:id="rId8"/>
    <p:sldLayoutId id="2147483673" r:id="rId9"/>
    <p:sldLayoutId id="2147483671" r:id="rId10"/>
    <p:sldLayoutId id="2147483676" r:id="rId11"/>
    <p:sldLayoutId id="2147483679" r:id="rId12"/>
    <p:sldLayoutId id="2147483680" r:id="rId13"/>
    <p:sldLayoutId id="2147483677" r:id="rId14"/>
    <p:sldLayoutId id="2147483667" r:id="rId15"/>
    <p:sldLayoutId id="2147483668" r:id="rId1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378" rtl="0" eaLnBrk="1" latinLnBrk="0" hangingPunct="1">
        <a:spcBef>
          <a:spcPct val="0"/>
        </a:spcBef>
        <a:buNone/>
        <a:defRPr lang="en-US" sz="26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just" defTabSz="914378" rtl="0" eaLnBrk="1" latinLnBrk="0" hangingPunct="1">
        <a:lnSpc>
          <a:spcPct val="150000"/>
        </a:lnSpc>
        <a:spcBef>
          <a:spcPct val="20000"/>
        </a:spcBef>
        <a:buFont typeface="Symbol" panose="05050102010706020507" pitchFamily="18" charset="2"/>
        <a:buChar char="®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85776" indent="-128588" algn="just" defTabSz="914378" rtl="0" eaLnBrk="1" latinLnBrk="0" hangingPunct="1">
        <a:lnSpc>
          <a:spcPct val="150000"/>
        </a:lnSpc>
        <a:spcBef>
          <a:spcPct val="20000"/>
        </a:spcBef>
        <a:buFont typeface="Tahoma" panose="020B0604030504040204" pitchFamily="34" charset="0"/>
        <a:buChar char="»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14378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371566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828754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40" userDrawn="1">
          <p15:clr>
            <a:srgbClr val="F26B43"/>
          </p15:clr>
        </p15:guide>
        <p15:guide id="2" pos="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3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04824" y="3661878"/>
            <a:ext cx="7969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stellar" panose="020A0402060406010301" pitchFamily="18" charset="0"/>
              </a:rPr>
              <a:t>Know </a:t>
            </a:r>
            <a:r>
              <a:rPr lang="en-US" sz="2000" b="1" dirty="0" smtClean="0">
                <a:latin typeface="Castellar" panose="020A0402060406010301" pitchFamily="18" charset="0"/>
              </a:rPr>
              <a:t>The </a:t>
            </a:r>
            <a:r>
              <a:rPr lang="en-US" sz="2000" b="1" dirty="0">
                <a:latin typeface="Castellar" panose="020A0402060406010301" pitchFamily="18" charset="0"/>
              </a:rPr>
              <a:t>Science Behind </a:t>
            </a:r>
            <a:r>
              <a:rPr lang="en-US" sz="2000" b="1" dirty="0" smtClean="0">
                <a:latin typeface="Castellar" panose="020A0402060406010301" pitchFamily="18" charset="0"/>
              </a:rPr>
              <a:t>WorkFlows</a:t>
            </a:r>
          </a:p>
          <a:p>
            <a:pPr algn="ctr"/>
            <a:r>
              <a:rPr lang="en-US" sz="2000" b="1" dirty="0" smtClean="0">
                <a:latin typeface="Castellar" panose="020A0402060406010301" pitchFamily="18" charset="0"/>
              </a:rPr>
              <a:t> Using </a:t>
            </a:r>
            <a:r>
              <a:rPr lang="en-US" sz="2000" b="1" dirty="0">
                <a:latin typeface="Castellar" panose="020A0402060406010301" pitchFamily="18" charset="0"/>
              </a:rPr>
              <a:t>Git and GitHub</a:t>
            </a:r>
            <a:endParaRPr lang="en-IN" sz="2000" b="1" dirty="0">
              <a:latin typeface="Castellar" panose="020A0402060406010301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04" y="-390418"/>
            <a:ext cx="42291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3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smtClean="0"/>
              <a:t>Case - Feature </a:t>
            </a:r>
            <a:r>
              <a:rPr lang="en-US" dirty="0"/>
              <a:t>Based Workflow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798650"/>
              </p:ext>
            </p:extLst>
          </p:nvPr>
        </p:nvGraphicFramePr>
        <p:xfrm>
          <a:off x="272264" y="1366463"/>
          <a:ext cx="8717623" cy="2619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711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- Parallel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625" y="1086986"/>
            <a:ext cx="5206811" cy="338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9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smtClean="0"/>
              <a:t>Case - Independent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301" y="1449862"/>
            <a:ext cx="4459398" cy="22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9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Use </a:t>
            </a:r>
            <a:r>
              <a:rPr lang="en-US" dirty="0" smtClean="0"/>
              <a:t>Case - Dummy </a:t>
            </a:r>
            <a:r>
              <a:rPr lang="en-US" dirty="0"/>
              <a:t>projects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296" y="857249"/>
            <a:ext cx="7886700" cy="10229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b="1" dirty="0" smtClean="0"/>
              <a:t>Frictionless </a:t>
            </a:r>
            <a:r>
              <a:rPr lang="en-US" sz="1400" b="1" dirty="0"/>
              <a:t>Context Switching</a:t>
            </a:r>
            <a:r>
              <a:rPr lang="en-US" sz="1400" dirty="0"/>
              <a:t>. Create a branch to try out an idea, commit a few times, switch back to where you branched from, apply a patch, switch back to where you are experimenting, and merge it in.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94" y="2263554"/>
            <a:ext cx="4551452" cy="227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7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Use </a:t>
            </a:r>
            <a:r>
              <a:rPr lang="en-US" dirty="0" smtClean="0"/>
              <a:t>Case - Release </a:t>
            </a:r>
            <a:r>
              <a:rPr lang="en-US" dirty="0"/>
              <a:t>blocks work on </a:t>
            </a:r>
            <a:r>
              <a:rPr lang="en-US" dirty="0" smtClean="0"/>
              <a:t>Main branch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36" y="1385889"/>
            <a:ext cx="4937727" cy="289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smtClean="0"/>
              <a:t>Case - Repository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7585464"/>
              </p:ext>
            </p:extLst>
          </p:nvPr>
        </p:nvGraphicFramePr>
        <p:xfrm>
          <a:off x="1032552" y="796217"/>
          <a:ext cx="7073757" cy="2676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618" y="3123876"/>
            <a:ext cx="2409879" cy="177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7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smtClean="0"/>
              <a:t>Case - Take </a:t>
            </a:r>
            <a:r>
              <a:rPr lang="en-US" dirty="0"/>
              <a:t>your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262" y="1042275"/>
            <a:ext cx="3247475" cy="319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7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smtClean="0"/>
              <a:t>Case - Offline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211" y="1117620"/>
            <a:ext cx="5029577" cy="290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6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smtClean="0"/>
              <a:t>Case -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764" y="1330997"/>
            <a:ext cx="4244471" cy="271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9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smtClean="0"/>
              <a:t>Case -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023" y="1375844"/>
            <a:ext cx="5355954" cy="311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539" y="1758135"/>
            <a:ext cx="6200454" cy="2974399"/>
          </a:xfrm>
        </p:spPr>
        <p:txBody>
          <a:bodyPr>
            <a:normAutofit/>
          </a:bodyPr>
          <a:lstStyle/>
          <a:p>
            <a:pPr algn="l"/>
            <a:r>
              <a:rPr lang="en-US" sz="1400" dirty="0" smtClean="0">
                <a:solidFill>
                  <a:srgbClr val="0070C0"/>
                </a:solidFill>
              </a:rPr>
              <a:t>  Overview </a:t>
            </a:r>
            <a:r>
              <a:rPr lang="en-US" sz="1400" dirty="0">
                <a:solidFill>
                  <a:srgbClr val="0070C0"/>
                </a:solidFill>
              </a:rPr>
              <a:t>of </a:t>
            </a:r>
            <a:r>
              <a:rPr lang="en-US" sz="1400" dirty="0" smtClean="0">
                <a:solidFill>
                  <a:srgbClr val="0070C0"/>
                </a:solidFill>
              </a:rPr>
              <a:t>Version Control and Git</a:t>
            </a:r>
            <a:endParaRPr lang="en-US" sz="1400" dirty="0">
              <a:solidFill>
                <a:srgbClr val="0070C0"/>
              </a:solidFill>
            </a:endParaRPr>
          </a:p>
          <a:p>
            <a:pPr algn="l"/>
            <a:r>
              <a:rPr lang="en-US" sz="1400" dirty="0" smtClean="0">
                <a:solidFill>
                  <a:srgbClr val="0070C0"/>
                </a:solidFill>
              </a:rPr>
              <a:t>  Introduction to GitHub</a:t>
            </a:r>
            <a:endParaRPr lang="en-US" sz="1400" dirty="0">
              <a:solidFill>
                <a:srgbClr val="0070C0"/>
              </a:solidFill>
            </a:endParaRPr>
          </a:p>
          <a:p>
            <a:pPr algn="l"/>
            <a:r>
              <a:rPr lang="en-US" sz="1400" dirty="0" smtClean="0">
                <a:solidFill>
                  <a:srgbClr val="0070C0"/>
                </a:solidFill>
              </a:rPr>
              <a:t>  </a:t>
            </a:r>
            <a:r>
              <a:rPr lang="en-US" sz="1400" dirty="0">
                <a:solidFill>
                  <a:srgbClr val="0070C0"/>
                </a:solidFill>
              </a:rPr>
              <a:t>What are Git </a:t>
            </a:r>
            <a:r>
              <a:rPr lang="en-US" sz="1400" dirty="0" smtClean="0">
                <a:solidFill>
                  <a:srgbClr val="0070C0"/>
                </a:solidFill>
              </a:rPr>
              <a:t>branches and Use cases</a:t>
            </a:r>
            <a:endParaRPr lang="en-US" sz="1400" dirty="0">
              <a:solidFill>
                <a:srgbClr val="0070C0"/>
              </a:solidFill>
            </a:endParaRPr>
          </a:p>
          <a:p>
            <a:pPr algn="l"/>
            <a:r>
              <a:rPr lang="en-US" sz="1400" dirty="0" smtClean="0">
                <a:solidFill>
                  <a:srgbClr val="0070C0"/>
                </a:solidFill>
              </a:rPr>
              <a:t>  </a:t>
            </a:r>
            <a:r>
              <a:rPr lang="en-US" sz="1400" dirty="0">
                <a:solidFill>
                  <a:srgbClr val="0070C0"/>
                </a:solidFill>
              </a:rPr>
              <a:t>How </a:t>
            </a:r>
            <a:r>
              <a:rPr lang="en-US" sz="1400" dirty="0" smtClean="0">
                <a:solidFill>
                  <a:srgbClr val="0070C0"/>
                </a:solidFill>
              </a:rPr>
              <a:t>Workflows help </a:t>
            </a:r>
            <a:r>
              <a:rPr lang="en-US" sz="1400" dirty="0">
                <a:solidFill>
                  <a:srgbClr val="0070C0"/>
                </a:solidFill>
              </a:rPr>
              <a:t>and Use </a:t>
            </a:r>
            <a:r>
              <a:rPr lang="en-US" sz="1400" dirty="0" smtClean="0">
                <a:solidFill>
                  <a:srgbClr val="0070C0"/>
                </a:solidFill>
              </a:rPr>
              <a:t>cases</a:t>
            </a:r>
          </a:p>
          <a:p>
            <a:pPr algn="l"/>
            <a:r>
              <a:rPr lang="en-US" sz="1400" dirty="0" smtClean="0">
                <a:solidFill>
                  <a:srgbClr val="0070C0"/>
                </a:solidFill>
              </a:rPr>
              <a:t>  </a:t>
            </a:r>
            <a:r>
              <a:rPr lang="en-US" sz="1400" dirty="0">
                <a:solidFill>
                  <a:srgbClr val="0070C0"/>
                </a:solidFill>
              </a:rPr>
              <a:t>Introduction </a:t>
            </a:r>
            <a:r>
              <a:rPr lang="en-US" sz="1400" dirty="0" smtClean="0">
                <a:solidFill>
                  <a:srgbClr val="0070C0"/>
                </a:solidFill>
              </a:rPr>
              <a:t>of Tools like GitHub Desktop </a:t>
            </a:r>
            <a:r>
              <a:rPr lang="en-US" sz="1400" dirty="0">
                <a:solidFill>
                  <a:srgbClr val="0070C0"/>
                </a:solidFill>
              </a:rPr>
              <a:t>for </a:t>
            </a:r>
            <a:r>
              <a:rPr lang="en-US" sz="1400" dirty="0" smtClean="0">
                <a:solidFill>
                  <a:srgbClr val="0070C0"/>
                </a:solidFill>
              </a:rPr>
              <a:t>Code Reviews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9870" y="996593"/>
            <a:ext cx="507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end of the session you will know</a:t>
            </a:r>
            <a:endParaRPr lang="en-US" sz="18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71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smtClean="0"/>
              <a:t>Case - Inexpensive </a:t>
            </a:r>
            <a:r>
              <a:rPr lang="en-US" dirty="0"/>
              <a:t>to Discard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296" y="857250"/>
            <a:ext cx="7886700" cy="3927702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 smtClean="0"/>
              <a:t>Disposable </a:t>
            </a:r>
            <a:r>
              <a:rPr lang="en-US" sz="1400" b="1" dirty="0"/>
              <a:t>Experimentation</a:t>
            </a:r>
            <a:r>
              <a:rPr lang="en-US" sz="1400" dirty="0"/>
              <a:t>. Create a branch to experiment in, realize it's not going to work, and just delete it </a:t>
            </a:r>
            <a:r>
              <a:rPr lang="en-US" sz="1400" dirty="0" smtClean="0"/>
              <a:t>-abandoning </a:t>
            </a:r>
            <a:r>
              <a:rPr lang="en-US" sz="1400" dirty="0"/>
              <a:t>the work—with nobody else ever seeing it (even if you've pushed other branches in the meantime).</a:t>
            </a:r>
          </a:p>
          <a:p>
            <a:endParaRPr lang="en-US" sz="14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939" y="2123528"/>
            <a:ext cx="4570122" cy="266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6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Staging Area</a:t>
            </a:r>
            <a:endParaRPr lang="en-US" dirty="0"/>
          </a:p>
        </p:txBody>
      </p:sp>
      <p:pic>
        <p:nvPicPr>
          <p:cNvPr id="6146" name="Picture 2" descr="Index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51" y="1101432"/>
            <a:ext cx="6511762" cy="336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07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Github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935957"/>
              </p:ext>
            </p:extLst>
          </p:nvPr>
        </p:nvGraphicFramePr>
        <p:xfrm>
          <a:off x="102741" y="1140431"/>
          <a:ext cx="8969339" cy="3339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615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7296" y="952442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  <a:defRPr lang="en-US" sz="12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85776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Tahoma" panose="020B0604030504040204" pitchFamily="34" charset="0"/>
              <a:buChar char="»"/>
              <a:defRPr lang="en-US" sz="12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378" indent="0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566" indent="0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754" indent="0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Tx/>
              <a:buNone/>
              <a:defRPr sz="1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21" y="1740790"/>
            <a:ext cx="3215466" cy="23510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837" y="1740790"/>
            <a:ext cx="3343255" cy="235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7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Branches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57" y="1381328"/>
            <a:ext cx="3671285" cy="310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0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19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 on GitHub Desktop</a:t>
            </a:r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2" y="1171773"/>
            <a:ext cx="7737336" cy="335539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05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Diagram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33" y="1125518"/>
            <a:ext cx="2968444" cy="3289656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31" y="1125518"/>
            <a:ext cx="2881865" cy="3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9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GitFlow WorkFlow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06" y="1157807"/>
            <a:ext cx="5609461" cy="34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4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5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4" name="Picture 4" descr="https://git-scm.com/images/logos/downloads/Git-Logo-2Col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90" y="1656876"/>
            <a:ext cx="3794804" cy="18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395765" y="2958958"/>
            <a:ext cx="141259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Work</a:t>
            </a:r>
          </a:p>
          <a:p>
            <a:pPr algn="ctr"/>
            <a:r>
              <a:rPr lang="en-US" sz="2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Flows</a:t>
            </a:r>
            <a:endParaRPr lang="en-US" sz="2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418" y="2671281"/>
            <a:ext cx="3343258" cy="2048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233" y="809844"/>
            <a:ext cx="2478876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7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18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Trends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9"/>
          <a:stretch/>
        </p:blipFill>
        <p:spPr bwMode="auto">
          <a:xfrm>
            <a:off x="418154" y="1605064"/>
            <a:ext cx="4154043" cy="2723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0"/>
          <a:stretch/>
        </p:blipFill>
        <p:spPr bwMode="auto">
          <a:xfrm>
            <a:off x="4736584" y="1605066"/>
            <a:ext cx="4206240" cy="270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9869" y="996593"/>
            <a:ext cx="573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lang="en-US" sz="18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GitHub are having high demand in the Industry</a:t>
            </a:r>
            <a:endParaRPr lang="en-US" sz="18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33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Trends Comparison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2065" y="1006868"/>
            <a:ext cx="507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volume on Google</a:t>
            </a:r>
            <a:endParaRPr lang="en-US" sz="18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3" y="1482527"/>
            <a:ext cx="65913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8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 smtClean="0"/>
              <a:t>Version Control and </a:t>
            </a:r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917" y="1625770"/>
            <a:ext cx="2173114" cy="2144848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7667571"/>
              </p:ext>
            </p:extLst>
          </p:nvPr>
        </p:nvGraphicFramePr>
        <p:xfrm>
          <a:off x="82194" y="1109606"/>
          <a:ext cx="6477856" cy="313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664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564" y="1979059"/>
            <a:ext cx="8856324" cy="32915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 smtClean="0"/>
              <a:t> </a:t>
            </a:r>
            <a:r>
              <a:rPr lang="en-US" sz="1400" dirty="0" err="1" smtClean="0"/>
              <a:t>Git</a:t>
            </a:r>
            <a:r>
              <a:rPr lang="en-US" sz="1400" dirty="0" smtClean="0"/>
              <a:t> </a:t>
            </a:r>
            <a:r>
              <a:rPr lang="en-US" sz="1400" dirty="0"/>
              <a:t>was initially designed and developed </a:t>
            </a:r>
            <a:r>
              <a:rPr lang="en-US" sz="1400" dirty="0" smtClean="0"/>
              <a:t>for</a:t>
            </a:r>
            <a:r>
              <a:rPr lang="en-US" sz="1400" dirty="0"/>
              <a:t> Linux kernel development in </a:t>
            </a:r>
            <a:r>
              <a:rPr lang="en-US" sz="1400" dirty="0" smtClean="0"/>
              <a:t>2005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sz="1400" dirty="0" smtClean="0"/>
              <a:t> With </a:t>
            </a:r>
            <a:r>
              <a:rPr lang="en-US" sz="1400" dirty="0"/>
              <a:t>Git, nearly all operations are performed locally, giving it a huge speed advantage on centralized systems that constantly have to communicate with a server somewhere.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sz="1400" dirty="0" smtClean="0"/>
              <a:t> </a:t>
            </a:r>
            <a:r>
              <a:rPr lang="en-US" sz="1400" dirty="0" err="1" smtClean="0"/>
              <a:t>Git</a:t>
            </a:r>
            <a:r>
              <a:rPr lang="en-US" sz="1400" dirty="0" smtClean="0"/>
              <a:t> </a:t>
            </a:r>
            <a:r>
              <a:rPr lang="en-US" sz="1400" dirty="0"/>
              <a:t>effectively handles large repositories. </a:t>
            </a:r>
            <a:r>
              <a:rPr lang="en-US" sz="1400" dirty="0" smtClean="0"/>
              <a:t>Speed </a:t>
            </a:r>
            <a:r>
              <a:rPr lang="en-US" sz="1400" dirty="0"/>
              <a:t>and performance </a:t>
            </a:r>
            <a:r>
              <a:rPr lang="en-US" sz="1400" dirty="0" smtClean="0"/>
              <a:t>have </a:t>
            </a:r>
            <a:r>
              <a:rPr lang="en-US" sz="1400" dirty="0"/>
              <a:t>been </a:t>
            </a:r>
            <a:r>
              <a:rPr lang="en-US" sz="1400" dirty="0" smtClean="0"/>
              <a:t>its </a:t>
            </a:r>
            <a:r>
              <a:rPr lang="en-US" sz="1400" dirty="0"/>
              <a:t>primary design </a:t>
            </a:r>
            <a:r>
              <a:rPr lang="en-US" sz="1400" dirty="0" smtClean="0"/>
              <a:t>goal.</a:t>
            </a: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 smtClean="0"/>
              <a:t> The </a:t>
            </a:r>
            <a:r>
              <a:rPr lang="en-US" sz="1400" dirty="0"/>
              <a:t>size of the data on the client side is very similar even though Git also has every version of every file for the </a:t>
            </a:r>
            <a:r>
              <a:rPr lang="en-US" sz="1400" dirty="0" smtClean="0"/>
              <a:t>entire history </a:t>
            </a:r>
            <a:r>
              <a:rPr lang="en-US" sz="1400" dirty="0"/>
              <a:t>of the project</a:t>
            </a:r>
            <a:r>
              <a:rPr lang="en-US" sz="1400" dirty="0" smtClean="0"/>
              <a:t>.</a:t>
            </a:r>
          </a:p>
        </p:txBody>
      </p:sp>
      <p:pic>
        <p:nvPicPr>
          <p:cNvPr id="21508" name="Picture 4" descr="https://git-scm.com/images/logos/downloads/Git-Logo-2Col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686" y="1001750"/>
            <a:ext cx="2167840" cy="96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847353508"/>
              </p:ext>
            </p:extLst>
          </p:nvPr>
        </p:nvGraphicFramePr>
        <p:xfrm>
          <a:off x="61643" y="1109609"/>
          <a:ext cx="6739848" cy="736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454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Features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6555182"/>
              </p:ext>
            </p:extLst>
          </p:nvPr>
        </p:nvGraphicFramePr>
        <p:xfrm>
          <a:off x="-1550966" y="770562"/>
          <a:ext cx="8414430" cy="4161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804" y="1888942"/>
            <a:ext cx="3268346" cy="21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5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smtClean="0"/>
              <a:t>Case - Role Based Code Lines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8681554"/>
              </p:ext>
            </p:extLst>
          </p:nvPr>
        </p:nvGraphicFramePr>
        <p:xfrm>
          <a:off x="738616" y="1376737"/>
          <a:ext cx="5682732" cy="2360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455" y="1268828"/>
            <a:ext cx="2624997" cy="280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2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Custom 7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61A638F-D534-4893-8334-C3557A3DF38E}" vid="{7A7BC7EA-CE97-4DE6-9916-D3AFDCC7F7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Webinar Template</Template>
  <TotalTime>1209</TotalTime>
  <Words>450</Words>
  <Application>Microsoft Office PowerPoint</Application>
  <PresentationFormat>On-screen Show (16:9)</PresentationFormat>
  <Paragraphs>76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Castellar</vt:lpstr>
      <vt:lpstr>Symbol</vt:lpstr>
      <vt:lpstr>Tahoma</vt:lpstr>
      <vt:lpstr>Wingdings</vt:lpstr>
      <vt:lpstr>Brain4ce_course_template</vt:lpstr>
      <vt:lpstr>PowerPoint Presentation</vt:lpstr>
      <vt:lpstr>Objectives</vt:lpstr>
      <vt:lpstr>Introduction to Git</vt:lpstr>
      <vt:lpstr>Job Trends</vt:lpstr>
      <vt:lpstr>Google Trends Comparison</vt:lpstr>
      <vt:lpstr>Version Control and Git</vt:lpstr>
      <vt:lpstr>What is Git?</vt:lpstr>
      <vt:lpstr>Git Features</vt:lpstr>
      <vt:lpstr>Use Case - Role Based Code Lines</vt:lpstr>
      <vt:lpstr>Use Case - Feature Based Workflow</vt:lpstr>
      <vt:lpstr>Use Case - Parallel</vt:lpstr>
      <vt:lpstr>Use Case - Independent</vt:lpstr>
      <vt:lpstr> Use Case - Dummy projects </vt:lpstr>
      <vt:lpstr> Use Case - Release blocks work on Main branch </vt:lpstr>
      <vt:lpstr>Use Case - Repository</vt:lpstr>
      <vt:lpstr>Use Case - Take your time</vt:lpstr>
      <vt:lpstr>Use Case - Offline</vt:lpstr>
      <vt:lpstr>Use Case - Testing</vt:lpstr>
      <vt:lpstr>Use Case - Training</vt:lpstr>
      <vt:lpstr>Use Case - Inexpensive to Discard </vt:lpstr>
      <vt:lpstr>Git Staging Area</vt:lpstr>
      <vt:lpstr>What is Github</vt:lpstr>
      <vt:lpstr>GitHub Flows</vt:lpstr>
      <vt:lpstr>GitHub Branches</vt:lpstr>
      <vt:lpstr>PowerPoint Presentation</vt:lpstr>
      <vt:lpstr>Code review on GitHub Desktop</vt:lpstr>
      <vt:lpstr>Branch Diagram</vt:lpstr>
      <vt:lpstr>GitFlow WorkFlow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Vardhan</dc:creator>
  <cp:lastModifiedBy>Vardhan</cp:lastModifiedBy>
  <cp:revision>99</cp:revision>
  <dcterms:created xsi:type="dcterms:W3CDTF">2015-09-26T06:41:50Z</dcterms:created>
  <dcterms:modified xsi:type="dcterms:W3CDTF">2015-10-01T07:59:57Z</dcterms:modified>
</cp:coreProperties>
</file>